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Noto Sans TC"/>
      <p:regular r:id="rId24"/>
      <p:bold r:id="rId25"/>
    </p:embeddedFont>
    <p:embeddedFont>
      <p:font typeface="Proxima Nova Semibold"/>
      <p:regular r:id="rId26"/>
      <p:bold r:id="rId27"/>
      <p:boldItalic r:id="rId28"/>
    </p:embeddedFont>
    <p:embeddedFont>
      <p:font typeface="Fira Sans Extra Condensed"/>
      <p:regular r:id="rId29"/>
      <p:bold r:id="rId30"/>
      <p:italic r:id="rId31"/>
      <p:boldItalic r:id="rId32"/>
    </p:embeddedFont>
    <p:embeddedFont>
      <p:font typeface="Fira Sans Extra Condensed SemiBold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6AEECD-2E9B-4E27-B3AB-AD29E5373DC0}">
  <a:tblStyle styleId="{FC6AEECD-2E9B-4E27-B3AB-AD29E5373DC0}" styleName="Table_0">
    <a:wholeTbl>
      <a:tcTxStyle b="off" i="off">
        <a:font>
          <a:latin typeface="Aptos"/>
          <a:ea typeface="Aptos"/>
          <a:cs typeface="Aptos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fill>
          <a:solidFill>
            <a:srgbClr val="CAD1D8"/>
          </a:solidFill>
        </a:fill>
      </a:tcStyle>
    </a:band1H>
    <a:band2H>
      <a:tcTxStyle/>
    </a:band2H>
    <a:band1V>
      <a:tcTxStyle/>
      <a:tcStyle>
        <a:fill>
          <a:solidFill>
            <a:srgbClr val="CAD1D8"/>
          </a:solidFill>
        </a:fill>
      </a:tcStyle>
    </a:band1V>
    <a:band2V>
      <a:tcTxStyle/>
    </a:band2V>
    <a:lastCol>
      <a:tcTxStyle b="on" i="off">
        <a:font>
          <a:latin typeface="Aptos"/>
          <a:ea typeface="Aptos"/>
          <a:cs typeface="Aptos"/>
        </a:font>
        <a:srgbClr val="FFFFFF"/>
      </a:tcTxStyle>
      <a:tcStyle>
        <a:fill>
          <a:solidFill>
            <a:srgbClr val="4285F4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rgbClr val="FFFFFF"/>
      </a:tcTxStyle>
      <a:tcStyle>
        <a:fill>
          <a:solidFill>
            <a:srgbClr val="4285F4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4285F4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ptos"/>
          <a:ea typeface="Aptos"/>
          <a:cs typeface="Aptos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4285F4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NotoSansTC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Semibold-regular.fntdata"/><Relationship Id="rId25" Type="http://schemas.openxmlformats.org/officeDocument/2006/relationships/font" Target="fonts/NotoSansTC-bold.fntdata"/><Relationship Id="rId28" Type="http://schemas.openxmlformats.org/officeDocument/2006/relationships/font" Target="fonts/ProximaNovaSemibold-boldItalic.fntdata"/><Relationship Id="rId27" Type="http://schemas.openxmlformats.org/officeDocument/2006/relationships/font" Target="fonts/ProximaNova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Condense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-italic.fntdata"/><Relationship Id="rId30" Type="http://schemas.openxmlformats.org/officeDocument/2006/relationships/font" Target="fonts/FiraSansExtraCondensed-bold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SemiBold-regular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-boldItalic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SemiBold-italic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Semi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FiraSansExtraCondensedSemi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dcb566e1d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dcb566e1d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0b80e82af0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0b80e82af0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0b80e82af0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0b80e82af0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0b80e82af0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0b80e82af0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0b80e82af0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0b80e82af0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0b80e82af0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0b80e82af0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0b80e82af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0b80e82af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0b80e82af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0b80e82af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b80e82af0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0b80e82af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0b91bc497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0b91bc497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0b80e82af0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0b80e82af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0b80e82af0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0b80e82af0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0b91bc497f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0b91bc497f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0b80e82af0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0b80e82af0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0"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sciencedirect.com/science/article/pii/S0747563221004453" TargetMode="External"/><Relationship Id="rId4" Type="http://schemas.openxmlformats.org/officeDocument/2006/relationships/hyperlink" Target="https://www.smatbot.com/blog/chatbots-and-emotional-intelligence-can-ai-really-understand-human-emotions/" TargetMode="External"/><Relationship Id="rId9" Type="http://schemas.openxmlformats.org/officeDocument/2006/relationships/hyperlink" Target="https://www.kaggle.com/datasets/abdallahwagih/emotion-dataset" TargetMode="External"/><Relationship Id="rId5" Type="http://schemas.openxmlformats.org/officeDocument/2006/relationships/hyperlink" Target="https://www.airitilibrary.com/Article/Detail/22259481-N202409130004-00007" TargetMode="External"/><Relationship Id="rId6" Type="http://schemas.openxmlformats.org/officeDocument/2006/relationships/hyperlink" Target="https://www.airitilibrary.com/Article/Detail/U0002-1707201901010900" TargetMode="External"/><Relationship Id="rId7" Type="http://schemas.openxmlformats.org/officeDocument/2006/relationships/hyperlink" Target="https://github.com/YasminSalehi/emotion-aware-chatbot" TargetMode="External"/><Relationship Id="rId8" Type="http://schemas.openxmlformats.org/officeDocument/2006/relationships/hyperlink" Target="https://www.kaggle.com/datasets/uwrfkaggler/ravdess-emotional-speech-aud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9.jpg"/><Relationship Id="rId5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Proposal</a:t>
            </a:r>
            <a:endParaRPr/>
          </a:p>
        </p:txBody>
      </p:sp>
      <p:sp>
        <p:nvSpPr>
          <p:cNvPr id="43" name="Google Shape;43;p13"/>
          <p:cNvSpPr txBox="1"/>
          <p:nvPr>
            <p:ph idx="1" type="subTitle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Group 35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44" name="Google Shape;44;p13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5" name="Google Shape;45;p13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" name="Google Shape;46;p13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47" name="Google Shape;47;p13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rect b="b" l="l" r="r" t="t"/>
                <a:pathLst>
                  <a:path extrusionOk="0" h="28156" w="51436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13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rect b="b" l="l" r="r" t="t"/>
                <a:pathLst>
                  <a:path extrusionOk="0" fill="none" h="3060" w="3035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13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13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rect b="b" l="l" r="r" t="t"/>
                <a:pathLst>
                  <a:path extrusionOk="0" fill="none" h="19675" w="6144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13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rect b="b" l="l" r="r" t="t"/>
                <a:pathLst>
                  <a:path extrusionOk="0" fill="none" h="16267" w="3707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13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rect b="b" l="l" r="r" t="t"/>
                <a:pathLst>
                  <a:path extrusionOk="0" fill="none" h="18780" w="2215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13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rect b="b" l="l" r="r" t="t"/>
                <a:pathLst>
                  <a:path extrusionOk="0" fill="none" h="2588" w="1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13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13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rect b="b" l="l" r="r" t="t"/>
                <a:pathLst>
                  <a:path extrusionOk="0" fill="none" h="6418" w="1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rect b="b" l="l" r="r" t="t"/>
                <a:pathLst>
                  <a:path extrusionOk="0" fill="none" h="24675" w="2214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rect b="b" l="l" r="r" t="t"/>
                <a:pathLst>
                  <a:path extrusionOk="0" h="9304" w="9602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rect b="b" l="l" r="r" t="t"/>
                <a:pathLst>
                  <a:path extrusionOk="0" h="10820" w="9577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rect b="b" l="l" r="r" t="t"/>
                <a:pathLst>
                  <a:path extrusionOk="0" h="11268" w="12213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rect b="b" l="l" r="r" t="t"/>
                <a:pathLst>
                  <a:path extrusionOk="0" h="10821" w="9577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rect b="b" l="l" r="r" t="t"/>
                <a:pathLst>
                  <a:path extrusionOk="0" h="11790" w="14004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rect b="b" l="l" r="r" t="t"/>
                <a:pathLst>
                  <a:path extrusionOk="0" h="9328" w="9602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rect b="b" l="l" r="r" t="t"/>
                <a:pathLst>
                  <a:path extrusionOk="0" h="11816" w="14004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rect b="b" l="l" r="r" t="t"/>
                <a:pathLst>
                  <a:path extrusionOk="0" h="11293" w="12213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rect b="b" l="l" r="r" t="t"/>
                <a:pathLst>
                  <a:path extrusionOk="0" h="11816" w="14029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rect b="b" l="l" r="r" t="t"/>
                <a:pathLst>
                  <a:path extrusionOk="0" h="10821" w="9577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rect b="b" l="l" r="r" t="t"/>
                <a:pathLst>
                  <a:path extrusionOk="0" h="11268" w="12213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rect b="b" l="l" r="r" t="t"/>
                <a:pathLst>
                  <a:path extrusionOk="0" h="11293" w="12213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rect b="b" l="l" r="r" t="t"/>
                <a:pathLst>
                  <a:path extrusionOk="0" h="11790" w="14029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rect b="b" l="l" r="r" t="t"/>
                <a:pathLst>
                  <a:path extrusionOk="0" h="9304" w="9577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rect b="b" l="l" r="r" t="t"/>
                <a:pathLst>
                  <a:path extrusionOk="0" h="9328" w="9577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rect b="b" l="l" r="r" t="t"/>
                <a:pathLst>
                  <a:path extrusionOk="0" h="10820" w="9577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rect b="b" l="l" r="r" t="t"/>
                <a:pathLst>
                  <a:path extrusionOk="0" h="28156" w="51437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rect b="b" l="l" r="r" t="t"/>
                <a:pathLst>
                  <a:path extrusionOk="0" h="67380" w="16478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rect b="b" l="l" r="r" t="t"/>
                <a:pathLst>
                  <a:path extrusionOk="0" h="95436" w="6738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rect b="b" l="l" r="r" t="t"/>
                <a:pathLst>
                  <a:path extrusionOk="0" h="20820" w="6343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rect b="b" l="l" r="r" t="t"/>
                <a:pathLst>
                  <a:path extrusionOk="0" h="20820" w="6368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rect b="b" l="l" r="r" t="t"/>
                <a:pathLst>
                  <a:path extrusionOk="0" h="22511" w="45965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rect b="b" l="l" r="r" t="t"/>
                <a:pathLst>
                  <a:path extrusionOk="0" h="35843" w="51512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rect b="b" l="l" r="r" t="t"/>
                <a:pathLst>
                  <a:path extrusionOk="0" h="22361" w="20421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rect b="b" l="l" r="r" t="t"/>
                <a:pathLst>
                  <a:path extrusionOk="0" h="18656" w="14203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rect b="b" l="l" r="r" t="t"/>
                <a:pathLst>
                  <a:path extrusionOk="0" h="18656" w="14179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rect b="b" l="l" r="r" t="t"/>
                <a:pathLst>
                  <a:path extrusionOk="0" h="22361" w="20422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rect b="b" l="l" r="r" t="t"/>
                <a:pathLst>
                  <a:path extrusionOk="0" fill="none" h="15024" w="5573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rect b="b" l="l" r="r" t="t"/>
                <a:pathLst>
                  <a:path extrusionOk="0" fill="none" h="3061" w="3061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rect b="b" l="l" r="r" t="t"/>
                <a:pathLst>
                  <a:path extrusionOk="0" fill="none" h="15546" w="996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rect b="b" l="l" r="r" t="t"/>
                <a:pathLst>
                  <a:path extrusionOk="0" fill="none" h="4578" w="1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rect b="b" l="l" r="r" t="t"/>
                <a:pathLst>
                  <a:path extrusionOk="0" fill="none" h="4528" w="523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rect b="b" l="l" r="r" t="t"/>
                <a:pathLst>
                  <a:path extrusionOk="0" fill="none" h="3060" w="306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rect b="b" l="l" r="r" t="t"/>
                <a:pathLst>
                  <a:path extrusionOk="0" fill="none" h="19676" w="6144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rect b="b" l="l" r="r" t="t"/>
                <a:pathLst>
                  <a:path extrusionOk="0" fill="none" h="18804" w="224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rect b="b" l="l" r="r" t="t"/>
                <a:pathLst>
                  <a:path extrusionOk="0" fill="none" h="1519" w="1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rect b="b" l="l" r="r" t="t"/>
                <a:pathLst>
                  <a:path extrusionOk="0" fill="none" h="3036" w="306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rect b="b" l="l" r="r" t="t"/>
                <a:pathLst>
                  <a:path extrusionOk="0" fill="none" h="3060" w="3035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rect b="b" l="l" r="r" t="t"/>
                <a:pathLst>
                  <a:path extrusionOk="0" fill="none" h="15546" w="996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rect b="b" l="l" r="r" t="t"/>
                <a:pathLst>
                  <a:path extrusionOk="0" fill="none" h="21068" w="6144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rect b="b" l="l" r="r" t="t"/>
                <a:pathLst>
                  <a:path extrusionOk="0" fill="none" h="4577" w="1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rect b="b" l="l" r="r" t="t"/>
                <a:pathLst>
                  <a:path extrusionOk="0" fill="none" h="16267" w="224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rect b="b" l="l" r="r" t="t"/>
                <a:pathLst>
                  <a:path extrusionOk="0" fill="none" h="4528" w="498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rect b="b" l="l" r="r" t="t"/>
                <a:pathLst>
                  <a:path extrusionOk="0" fill="none" h="1519" w="1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rect b="b" l="l" r="r" t="t"/>
                <a:pathLst>
                  <a:path extrusionOk="0" fill="none" h="4453" w="2812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rect b="b" l="l" r="r" t="t"/>
                <a:pathLst>
                  <a:path extrusionOk="0" fill="none" h="17114" w="5026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3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rect b="b" l="l" r="r" t="t"/>
                <a:pathLst>
                  <a:path extrusionOk="0" h="2538" w="1444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3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3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3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rect b="b" l="l" r="r" t="t"/>
                <a:pathLst>
                  <a:path extrusionOk="0" h="2538" w="1444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rect b="b" l="l" r="r" t="t"/>
                <a:pathLst>
                  <a:path extrusionOk="0" h="1419" w="2513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3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3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3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3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3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rect b="b" l="l" r="r" t="t"/>
                <a:pathLst>
                  <a:path extrusionOk="0" h="1419" w="2513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3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3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3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3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rect b="b" l="l" r="r" t="t"/>
                <a:pathLst>
                  <a:path extrusionOk="0" h="24475" w="24451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3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rect b="b" l="l" r="r" t="t"/>
                <a:pathLst>
                  <a:path extrusionOk="0" h="21043" w="21067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3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rect b="b" l="l" r="r" t="t"/>
                <a:pathLst>
                  <a:path extrusionOk="0" h="1717" w="24451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3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rect b="b" l="l" r="r" t="t"/>
                <a:pathLst>
                  <a:path extrusionOk="0" h="1717" w="24451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3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rect b="b" l="l" r="r" t="t"/>
                <a:pathLst>
                  <a:path extrusionOk="0" h="24475" w="1693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3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rect b="b" l="l" r="r" t="t"/>
                <a:pathLst>
                  <a:path extrusionOk="0" h="5548" w="4751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3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rect b="b" l="l" r="r" t="t"/>
                <a:pathLst>
                  <a:path extrusionOk="0" h="5299" w="3956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3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rect b="b" l="l" r="r" t="t"/>
                <a:pathLst>
                  <a:path extrusionOk="0" h="5424" w="4478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rect b="b" l="l" r="r" t="t"/>
                <a:pathLst>
                  <a:path extrusionOk="0" fill="none" h="5622" w="4677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3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rect b="b" l="l" r="r" t="t"/>
                <a:pathLst>
                  <a:path extrusionOk="0" h="24003" w="2455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3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rect b="b" l="l" r="r" t="t"/>
                <a:pathLst>
                  <a:path extrusionOk="0" h="18630" w="19054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3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rect b="b" l="l" r="r" t="t"/>
                <a:pathLst>
                  <a:path extrusionOk="0" h="33654" w="33678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rect b="b" l="l" r="r" t="t"/>
                <a:pathLst>
                  <a:path extrusionOk="0" h="22834" w="22809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3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rect b="b" l="l" r="r" t="t"/>
                <a:pathLst>
                  <a:path extrusionOk="0" fill="none" h="3061" w="3035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3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3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rect b="b" l="l" r="r" t="t"/>
                <a:pathLst>
                  <a:path extrusionOk="0" fill="none" h="23505" w="6145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3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rect b="b" l="l" r="r" t="t"/>
                <a:pathLst>
                  <a:path extrusionOk="0" fill="none" h="15894" w="2215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3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3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rect b="b" l="l" r="r" t="t"/>
                <a:pathLst>
                  <a:path extrusionOk="0" fill="none" h="1518" w="1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rect b="b" l="l" r="r" t="t"/>
                <a:pathLst>
                  <a:path extrusionOk="0" fill="none" h="15024" w="5572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3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rect b="b" l="l" r="r" t="t"/>
                <a:pathLst>
                  <a:path extrusionOk="0" fill="none" h="3035" w="3061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rgbClr val="B1B2B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3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3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rect b="b" l="l" r="r" t="t"/>
                <a:pathLst>
                  <a:path extrusionOk="0" fill="none" h="27261" w="996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3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rect b="b" l="l" r="r" t="t"/>
                <a:pathLst>
                  <a:path extrusionOk="0" fill="none" h="4577" w="1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3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rect b="b" l="l" r="r" t="t"/>
                <a:pathLst>
                  <a:path extrusionOk="0" fill="none" h="9228" w="523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3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rect b="b" l="l" r="r" t="t"/>
                <a:pathLst>
                  <a:path extrusionOk="0" fill="none" h="3060" w="306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rect b="b" l="l" r="r" t="t"/>
                <a:pathLst>
                  <a:path extrusionOk="0" fill="none" h="4578" w="1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3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rect b="b" l="l" r="r" t="t"/>
                <a:pathLst>
                  <a:path extrusionOk="0" fill="none" h="2538" w="1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3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rect b="b" l="l" r="r" t="t"/>
                <a:pathLst>
                  <a:path extrusionOk="0" fill="none" h="4453" w="2812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rect b="b" l="l" r="r" t="t"/>
                <a:pathLst>
                  <a:path extrusionOk="0" h="41837" w="24699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3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rect b="b" l="l" r="r" t="t"/>
                <a:pathLst>
                  <a:path extrusionOk="0" h="33405" w="22411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3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rect b="b" l="l" r="r" t="t"/>
                <a:pathLst>
                  <a:path extrusionOk="0" h="33405" w="622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rect b="b" l="l" r="r" t="t"/>
                <a:pathLst>
                  <a:path extrusionOk="0" h="33405" w="22411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rect b="b" l="l" r="r" t="t"/>
                <a:pathLst>
                  <a:path extrusionOk="0" h="474" w="4652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3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rect b="b" l="l" r="r" t="t"/>
                <a:pathLst>
                  <a:path extrusionOk="0" fill="none" h="1" w="1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rect b="b" l="l" r="r" t="t"/>
                <a:pathLst>
                  <a:path extrusionOk="0" h="6741" w="4552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3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rect b="b" l="l" r="r" t="t"/>
                <a:pathLst>
                  <a:path extrusionOk="0" h="15173" w="23232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rect b="b" l="l" r="r" t="t"/>
                <a:pathLst>
                  <a:path extrusionOk="0" h="6990" w="23232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rect b="b" l="l" r="r" t="t"/>
                <a:pathLst>
                  <a:path extrusionOk="0" h="11044" w="11691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3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rect b="b" l="l" r="r" t="t"/>
                <a:pathLst>
                  <a:path extrusionOk="0" h="1021" w="21341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3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rect b="b" l="l" r="r" t="t"/>
                <a:pathLst>
                  <a:path extrusionOk="0" h="40269" w="60291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3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rect b="b" l="l" r="r" t="t"/>
                <a:pathLst>
                  <a:path extrusionOk="0" h="32236" w="56163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3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rect b="b" l="l" r="r" t="t"/>
                <a:pathLst>
                  <a:path extrusionOk="0" h="3035" w="56163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rect b="b" l="l" r="r" t="t"/>
                <a:pathLst>
                  <a:path extrusionOk="0" h="822" w="56163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3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rect b="b" l="l" r="r" t="t"/>
                <a:pathLst>
                  <a:path extrusionOk="0" h="797" w="56163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3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rect b="b" l="l" r="r" t="t"/>
                <a:pathLst>
                  <a:path extrusionOk="0" h="14228" w="18879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3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rect b="b" l="l" r="r" t="t"/>
                <a:pathLst>
                  <a:path extrusionOk="0" h="548" w="26192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3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rect b="b" l="l" r="r" t="t"/>
                <a:pathLst>
                  <a:path extrusionOk="0" h="549" w="26192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3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rect b="b" l="l" r="r" t="t"/>
                <a:pathLst>
                  <a:path extrusionOk="0" h="548" w="17536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3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rect b="b" l="l" r="r" t="t"/>
                <a:pathLst>
                  <a:path extrusionOk="0" h="548" w="17536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rect b="b" l="l" r="r" t="t"/>
                <a:pathLst>
                  <a:path extrusionOk="0" h="549" w="17536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rect b="b" l="l" r="r" t="t"/>
                <a:pathLst>
                  <a:path extrusionOk="0" h="548" w="5473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3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rect b="b" l="l" r="r" t="t"/>
                <a:pathLst>
                  <a:path extrusionOk="0" h="548" w="5473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3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rect b="b" l="l" r="r" t="t"/>
                <a:pathLst>
                  <a:path extrusionOk="0" h="549" w="5473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3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rect b="b" l="l" r="r" t="t"/>
                <a:pathLst>
                  <a:path extrusionOk="0" h="548" w="26192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3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rect b="b" l="l" r="r" t="t"/>
                <a:pathLst>
                  <a:path extrusionOk="0" h="523" w="2072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rect b="b" l="l" r="r" t="t"/>
                <a:pathLst>
                  <a:path extrusionOk="0" h="548" w="2072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rect b="b" l="l" r="r" t="t"/>
                <a:pathLst>
                  <a:path extrusionOk="0" h="12462" w="19899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rect b="b" l="l" r="r" t="t"/>
                <a:pathLst>
                  <a:path extrusionOk="0" h="7462" w="5871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rect b="b" l="l" r="r" t="t"/>
                <a:pathLst>
                  <a:path extrusionOk="0" h="772" w="10994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rect b="b" l="l" r="r" t="t"/>
                <a:pathLst>
                  <a:path extrusionOk="0" h="772" w="5299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rect b="b" l="l" r="r" t="t"/>
                <a:pathLst>
                  <a:path extrusionOk="0" h="772" w="5299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rect b="b" l="l" r="r" t="t"/>
                <a:pathLst>
                  <a:path extrusionOk="0" h="772" w="10994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rect b="b" l="l" r="r" t="t"/>
                <a:pathLst>
                  <a:path extrusionOk="0" h="14526" w="23207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rect b="b" l="l" r="r" t="t"/>
                <a:pathLst>
                  <a:path extrusionOk="0" h="8706" w="6866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3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rect b="b" l="l" r="r" t="t"/>
                <a:pathLst>
                  <a:path extrusionOk="0" h="897" w="17287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rect b="b" l="l" r="r" t="t"/>
                <a:pathLst>
                  <a:path extrusionOk="0" h="897" w="8333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rect b="b" l="l" r="r" t="t"/>
                <a:pathLst>
                  <a:path extrusionOk="0" h="921" w="8333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rect b="b" l="l" r="r" t="t"/>
                <a:pathLst>
                  <a:path extrusionOk="0" h="897" w="6542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rect b="b" l="l" r="r" t="t"/>
                <a:pathLst>
                  <a:path extrusionOk="0" h="921" w="6542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rect b="b" l="l" r="r" t="t"/>
                <a:pathLst>
                  <a:path extrusionOk="0" h="896" w="17287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rect b="b" l="l" r="r" t="t"/>
                <a:pathLst>
                  <a:path extrusionOk="0" fill="none" h="3035" w="3036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rect b="b" l="l" r="r" t="t"/>
                <a:pathLst>
                  <a:path extrusionOk="0" fill="none" h="19675" w="6144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rect b="b" l="l" r="r" t="t"/>
                <a:pathLst>
                  <a:path extrusionOk="0" fill="none" h="18804" w="224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rect b="b" l="l" r="r" t="t"/>
                <a:pathLst>
                  <a:path extrusionOk="0" fill="none" h="7637" w="1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3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rect b="b" l="l" r="r" t="t"/>
                <a:pathLst>
                  <a:path extrusionOk="0" fill="none" h="2663" w="1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1" name="Google Shape;221;p13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2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Method and Experimental Setup</a:t>
            </a:r>
            <a:endParaRPr/>
          </a:p>
        </p:txBody>
      </p:sp>
      <p:pic>
        <p:nvPicPr>
          <p:cNvPr id="581" name="Google Shape;5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5075"/>
            <a:ext cx="8839201" cy="2465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3"/>
          <p:cNvSpPr txBox="1"/>
          <p:nvPr>
            <p:ph type="title"/>
          </p:nvPr>
        </p:nvSpPr>
        <p:spPr>
          <a:xfrm>
            <a:off x="457200" y="2590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Result and Conclusion</a:t>
            </a:r>
            <a:endParaRPr/>
          </a:p>
        </p:txBody>
      </p:sp>
      <p:grpSp>
        <p:nvGrpSpPr>
          <p:cNvPr id="587" name="Google Shape;587;p23"/>
          <p:cNvGrpSpPr/>
          <p:nvPr/>
        </p:nvGrpSpPr>
        <p:grpSpPr>
          <a:xfrm>
            <a:off x="3213883" y="1981186"/>
            <a:ext cx="2716242" cy="2750745"/>
            <a:chOff x="457200" y="1485900"/>
            <a:chExt cx="3205384" cy="3246100"/>
          </a:xfrm>
        </p:grpSpPr>
        <p:sp>
          <p:nvSpPr>
            <p:cNvPr id="588" name="Google Shape;588;p23"/>
            <p:cNvSpPr/>
            <p:nvPr/>
          </p:nvSpPr>
          <p:spPr>
            <a:xfrm>
              <a:off x="457200" y="4516621"/>
              <a:ext cx="1920994" cy="173515"/>
            </a:xfrm>
            <a:custGeom>
              <a:rect b="b" l="l" r="r" t="t"/>
              <a:pathLst>
                <a:path extrusionOk="0" h="4292" w="47517">
                  <a:moveTo>
                    <a:pt x="23754" y="1"/>
                  </a:moveTo>
                  <a:lnTo>
                    <a:pt x="21330" y="10"/>
                  </a:lnTo>
                  <a:lnTo>
                    <a:pt x="18965" y="49"/>
                  </a:lnTo>
                  <a:lnTo>
                    <a:pt x="16695" y="97"/>
                  </a:lnTo>
                  <a:lnTo>
                    <a:pt x="14511" y="173"/>
                  </a:lnTo>
                  <a:lnTo>
                    <a:pt x="12432" y="259"/>
                  </a:lnTo>
                  <a:lnTo>
                    <a:pt x="11436" y="317"/>
                  </a:lnTo>
                  <a:lnTo>
                    <a:pt x="10469" y="365"/>
                  </a:lnTo>
                  <a:lnTo>
                    <a:pt x="9540" y="432"/>
                  </a:lnTo>
                  <a:lnTo>
                    <a:pt x="8639" y="489"/>
                  </a:lnTo>
                  <a:lnTo>
                    <a:pt x="7777" y="556"/>
                  </a:lnTo>
                  <a:lnTo>
                    <a:pt x="6954" y="633"/>
                  </a:lnTo>
                  <a:lnTo>
                    <a:pt x="6168" y="710"/>
                  </a:lnTo>
                  <a:lnTo>
                    <a:pt x="5421" y="786"/>
                  </a:lnTo>
                  <a:lnTo>
                    <a:pt x="4722" y="863"/>
                  </a:lnTo>
                  <a:lnTo>
                    <a:pt x="4052" y="949"/>
                  </a:lnTo>
                  <a:lnTo>
                    <a:pt x="3439" y="1035"/>
                  </a:lnTo>
                  <a:lnTo>
                    <a:pt x="2864" y="1121"/>
                  </a:lnTo>
                  <a:lnTo>
                    <a:pt x="2337" y="1217"/>
                  </a:lnTo>
                  <a:lnTo>
                    <a:pt x="1868" y="1313"/>
                  </a:lnTo>
                  <a:lnTo>
                    <a:pt x="1437" y="1409"/>
                  </a:lnTo>
                  <a:lnTo>
                    <a:pt x="1063" y="1514"/>
                  </a:lnTo>
                  <a:lnTo>
                    <a:pt x="747" y="1610"/>
                  </a:lnTo>
                  <a:lnTo>
                    <a:pt x="479" y="1715"/>
                  </a:lnTo>
                  <a:lnTo>
                    <a:pt x="364" y="1773"/>
                  </a:lnTo>
                  <a:lnTo>
                    <a:pt x="268" y="1821"/>
                  </a:lnTo>
                  <a:lnTo>
                    <a:pt x="192" y="1878"/>
                  </a:lnTo>
                  <a:lnTo>
                    <a:pt x="125" y="1926"/>
                  </a:lnTo>
                  <a:lnTo>
                    <a:pt x="67" y="1984"/>
                  </a:lnTo>
                  <a:lnTo>
                    <a:pt x="29" y="2041"/>
                  </a:lnTo>
                  <a:lnTo>
                    <a:pt x="10" y="2098"/>
                  </a:lnTo>
                  <a:lnTo>
                    <a:pt x="0" y="2146"/>
                  </a:lnTo>
                  <a:lnTo>
                    <a:pt x="10" y="2204"/>
                  </a:lnTo>
                  <a:lnTo>
                    <a:pt x="29" y="2261"/>
                  </a:lnTo>
                  <a:lnTo>
                    <a:pt x="67" y="2319"/>
                  </a:lnTo>
                  <a:lnTo>
                    <a:pt x="125" y="2367"/>
                  </a:lnTo>
                  <a:lnTo>
                    <a:pt x="192" y="2424"/>
                  </a:lnTo>
                  <a:lnTo>
                    <a:pt x="268" y="2472"/>
                  </a:lnTo>
                  <a:lnTo>
                    <a:pt x="364" y="2529"/>
                  </a:lnTo>
                  <a:lnTo>
                    <a:pt x="479" y="2577"/>
                  </a:lnTo>
                  <a:lnTo>
                    <a:pt x="747" y="2683"/>
                  </a:lnTo>
                  <a:lnTo>
                    <a:pt x="1063" y="2788"/>
                  </a:lnTo>
                  <a:lnTo>
                    <a:pt x="1437" y="2884"/>
                  </a:lnTo>
                  <a:lnTo>
                    <a:pt x="1868" y="2989"/>
                  </a:lnTo>
                  <a:lnTo>
                    <a:pt x="2337" y="3075"/>
                  </a:lnTo>
                  <a:lnTo>
                    <a:pt x="2864" y="3171"/>
                  </a:lnTo>
                  <a:lnTo>
                    <a:pt x="3439" y="3257"/>
                  </a:lnTo>
                  <a:lnTo>
                    <a:pt x="4052" y="3353"/>
                  </a:lnTo>
                  <a:lnTo>
                    <a:pt x="4722" y="3430"/>
                  </a:lnTo>
                  <a:lnTo>
                    <a:pt x="5421" y="3516"/>
                  </a:lnTo>
                  <a:lnTo>
                    <a:pt x="6168" y="3593"/>
                  </a:lnTo>
                  <a:lnTo>
                    <a:pt x="6954" y="3669"/>
                  </a:lnTo>
                  <a:lnTo>
                    <a:pt x="7777" y="3736"/>
                  </a:lnTo>
                  <a:lnTo>
                    <a:pt x="8639" y="3803"/>
                  </a:lnTo>
                  <a:lnTo>
                    <a:pt x="9540" y="3870"/>
                  </a:lnTo>
                  <a:lnTo>
                    <a:pt x="10469" y="3928"/>
                  </a:lnTo>
                  <a:lnTo>
                    <a:pt x="11436" y="3985"/>
                  </a:lnTo>
                  <a:lnTo>
                    <a:pt x="12432" y="4033"/>
                  </a:lnTo>
                  <a:lnTo>
                    <a:pt x="14511" y="4129"/>
                  </a:lnTo>
                  <a:lnTo>
                    <a:pt x="16695" y="4196"/>
                  </a:lnTo>
                  <a:lnTo>
                    <a:pt x="18965" y="4254"/>
                  </a:lnTo>
                  <a:lnTo>
                    <a:pt x="21330" y="4282"/>
                  </a:lnTo>
                  <a:lnTo>
                    <a:pt x="23754" y="4292"/>
                  </a:lnTo>
                  <a:lnTo>
                    <a:pt x="26187" y="4282"/>
                  </a:lnTo>
                  <a:lnTo>
                    <a:pt x="28543" y="4254"/>
                  </a:lnTo>
                  <a:lnTo>
                    <a:pt x="30822" y="4196"/>
                  </a:lnTo>
                  <a:lnTo>
                    <a:pt x="33006" y="4129"/>
                  </a:lnTo>
                  <a:lnTo>
                    <a:pt x="35085" y="4033"/>
                  </a:lnTo>
                  <a:lnTo>
                    <a:pt x="36071" y="3985"/>
                  </a:lnTo>
                  <a:lnTo>
                    <a:pt x="37038" y="3928"/>
                  </a:lnTo>
                  <a:lnTo>
                    <a:pt x="37968" y="3870"/>
                  </a:lnTo>
                  <a:lnTo>
                    <a:pt x="38868" y="3803"/>
                  </a:lnTo>
                  <a:lnTo>
                    <a:pt x="39730" y="3736"/>
                  </a:lnTo>
                  <a:lnTo>
                    <a:pt x="40554" y="3669"/>
                  </a:lnTo>
                  <a:lnTo>
                    <a:pt x="41339" y="3593"/>
                  </a:lnTo>
                  <a:lnTo>
                    <a:pt x="42086" y="3516"/>
                  </a:lnTo>
                  <a:lnTo>
                    <a:pt x="42795" y="3430"/>
                  </a:lnTo>
                  <a:lnTo>
                    <a:pt x="43456" y="3353"/>
                  </a:lnTo>
                  <a:lnTo>
                    <a:pt x="44078" y="3257"/>
                  </a:lnTo>
                  <a:lnTo>
                    <a:pt x="44643" y="3171"/>
                  </a:lnTo>
                  <a:lnTo>
                    <a:pt x="45170" y="3075"/>
                  </a:lnTo>
                  <a:lnTo>
                    <a:pt x="45649" y="2989"/>
                  </a:lnTo>
                  <a:lnTo>
                    <a:pt x="46071" y="2884"/>
                  </a:lnTo>
                  <a:lnTo>
                    <a:pt x="46444" y="2788"/>
                  </a:lnTo>
                  <a:lnTo>
                    <a:pt x="46770" y="2683"/>
                  </a:lnTo>
                  <a:lnTo>
                    <a:pt x="47028" y="2577"/>
                  </a:lnTo>
                  <a:lnTo>
                    <a:pt x="47143" y="2529"/>
                  </a:lnTo>
                  <a:lnTo>
                    <a:pt x="47239" y="2472"/>
                  </a:lnTo>
                  <a:lnTo>
                    <a:pt x="47325" y="2424"/>
                  </a:lnTo>
                  <a:lnTo>
                    <a:pt x="47392" y="2367"/>
                  </a:lnTo>
                  <a:lnTo>
                    <a:pt x="47450" y="2319"/>
                  </a:lnTo>
                  <a:lnTo>
                    <a:pt x="47488" y="2261"/>
                  </a:lnTo>
                  <a:lnTo>
                    <a:pt x="47507" y="2204"/>
                  </a:lnTo>
                  <a:lnTo>
                    <a:pt x="47517" y="2146"/>
                  </a:lnTo>
                  <a:lnTo>
                    <a:pt x="47507" y="2098"/>
                  </a:lnTo>
                  <a:lnTo>
                    <a:pt x="47488" y="2041"/>
                  </a:lnTo>
                  <a:lnTo>
                    <a:pt x="47450" y="1984"/>
                  </a:lnTo>
                  <a:lnTo>
                    <a:pt x="47392" y="1926"/>
                  </a:lnTo>
                  <a:lnTo>
                    <a:pt x="47325" y="1878"/>
                  </a:lnTo>
                  <a:lnTo>
                    <a:pt x="47239" y="1821"/>
                  </a:lnTo>
                  <a:lnTo>
                    <a:pt x="47143" y="1773"/>
                  </a:lnTo>
                  <a:lnTo>
                    <a:pt x="47028" y="1715"/>
                  </a:lnTo>
                  <a:lnTo>
                    <a:pt x="46770" y="1610"/>
                  </a:lnTo>
                  <a:lnTo>
                    <a:pt x="46444" y="1514"/>
                  </a:lnTo>
                  <a:lnTo>
                    <a:pt x="46071" y="1409"/>
                  </a:lnTo>
                  <a:lnTo>
                    <a:pt x="45649" y="1313"/>
                  </a:lnTo>
                  <a:lnTo>
                    <a:pt x="45170" y="1217"/>
                  </a:lnTo>
                  <a:lnTo>
                    <a:pt x="44643" y="1121"/>
                  </a:lnTo>
                  <a:lnTo>
                    <a:pt x="44078" y="1035"/>
                  </a:lnTo>
                  <a:lnTo>
                    <a:pt x="43456" y="949"/>
                  </a:lnTo>
                  <a:lnTo>
                    <a:pt x="42795" y="863"/>
                  </a:lnTo>
                  <a:lnTo>
                    <a:pt x="42086" y="786"/>
                  </a:lnTo>
                  <a:lnTo>
                    <a:pt x="41339" y="710"/>
                  </a:lnTo>
                  <a:lnTo>
                    <a:pt x="40554" y="633"/>
                  </a:lnTo>
                  <a:lnTo>
                    <a:pt x="39730" y="556"/>
                  </a:lnTo>
                  <a:lnTo>
                    <a:pt x="38868" y="489"/>
                  </a:lnTo>
                  <a:lnTo>
                    <a:pt x="37968" y="432"/>
                  </a:lnTo>
                  <a:lnTo>
                    <a:pt x="37038" y="365"/>
                  </a:lnTo>
                  <a:lnTo>
                    <a:pt x="36071" y="317"/>
                  </a:lnTo>
                  <a:lnTo>
                    <a:pt x="35085" y="259"/>
                  </a:lnTo>
                  <a:lnTo>
                    <a:pt x="33006" y="173"/>
                  </a:lnTo>
                  <a:lnTo>
                    <a:pt x="30822" y="97"/>
                  </a:lnTo>
                  <a:lnTo>
                    <a:pt x="28543" y="49"/>
                  </a:lnTo>
                  <a:lnTo>
                    <a:pt x="26187" y="10"/>
                  </a:lnTo>
                  <a:lnTo>
                    <a:pt x="2375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3"/>
            <p:cNvSpPr/>
            <p:nvPr/>
          </p:nvSpPr>
          <p:spPr>
            <a:xfrm>
              <a:off x="2360341" y="2998390"/>
              <a:ext cx="417454" cy="50373"/>
            </a:xfrm>
            <a:custGeom>
              <a:rect b="b" l="l" r="r" t="t"/>
              <a:pathLst>
                <a:path extrusionOk="0" h="1246" w="10326">
                  <a:moveTo>
                    <a:pt x="565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3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19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19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3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5" y="1236"/>
                  </a:lnTo>
                  <a:lnTo>
                    <a:pt x="623" y="1245"/>
                  </a:lnTo>
                  <a:lnTo>
                    <a:pt x="9703" y="1245"/>
                  </a:lnTo>
                  <a:lnTo>
                    <a:pt x="9770" y="1236"/>
                  </a:lnTo>
                  <a:lnTo>
                    <a:pt x="9837" y="1226"/>
                  </a:lnTo>
                  <a:lnTo>
                    <a:pt x="9894" y="1216"/>
                  </a:lnTo>
                  <a:lnTo>
                    <a:pt x="9952" y="1188"/>
                  </a:lnTo>
                  <a:lnTo>
                    <a:pt x="10000" y="1169"/>
                  </a:lnTo>
                  <a:lnTo>
                    <a:pt x="10057" y="1130"/>
                  </a:lnTo>
                  <a:lnTo>
                    <a:pt x="10144" y="1063"/>
                  </a:lnTo>
                  <a:lnTo>
                    <a:pt x="10220" y="967"/>
                  </a:lnTo>
                  <a:lnTo>
                    <a:pt x="10258" y="920"/>
                  </a:lnTo>
                  <a:lnTo>
                    <a:pt x="10278" y="862"/>
                  </a:lnTo>
                  <a:lnTo>
                    <a:pt x="10297" y="805"/>
                  </a:lnTo>
                  <a:lnTo>
                    <a:pt x="10316" y="747"/>
                  </a:lnTo>
                  <a:lnTo>
                    <a:pt x="10326" y="680"/>
                  </a:lnTo>
                  <a:lnTo>
                    <a:pt x="10326" y="623"/>
                  </a:lnTo>
                  <a:lnTo>
                    <a:pt x="10326" y="556"/>
                  </a:lnTo>
                  <a:lnTo>
                    <a:pt x="10316" y="489"/>
                  </a:lnTo>
                  <a:lnTo>
                    <a:pt x="10297" y="431"/>
                  </a:lnTo>
                  <a:lnTo>
                    <a:pt x="10278" y="374"/>
                  </a:lnTo>
                  <a:lnTo>
                    <a:pt x="10258" y="326"/>
                  </a:lnTo>
                  <a:lnTo>
                    <a:pt x="10220" y="268"/>
                  </a:lnTo>
                  <a:lnTo>
                    <a:pt x="10144" y="182"/>
                  </a:lnTo>
                  <a:lnTo>
                    <a:pt x="10057" y="105"/>
                  </a:lnTo>
                  <a:lnTo>
                    <a:pt x="10000" y="67"/>
                  </a:lnTo>
                  <a:lnTo>
                    <a:pt x="9952" y="48"/>
                  </a:lnTo>
                  <a:lnTo>
                    <a:pt x="9894" y="29"/>
                  </a:lnTo>
                  <a:lnTo>
                    <a:pt x="9837" y="10"/>
                  </a:lnTo>
                  <a:lnTo>
                    <a:pt x="977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3"/>
            <p:cNvSpPr/>
            <p:nvPr/>
          </p:nvSpPr>
          <p:spPr>
            <a:xfrm>
              <a:off x="2623642" y="2998390"/>
              <a:ext cx="154150" cy="50373"/>
            </a:xfrm>
            <a:custGeom>
              <a:rect b="b" l="l" r="r" t="t"/>
              <a:pathLst>
                <a:path extrusionOk="0" h="1246" w="3813">
                  <a:moveTo>
                    <a:pt x="566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4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20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20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4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6" y="1236"/>
                  </a:lnTo>
                  <a:lnTo>
                    <a:pt x="623" y="1245"/>
                  </a:lnTo>
                  <a:lnTo>
                    <a:pt x="3190" y="1245"/>
                  </a:lnTo>
                  <a:lnTo>
                    <a:pt x="3257" y="1236"/>
                  </a:lnTo>
                  <a:lnTo>
                    <a:pt x="3324" y="1226"/>
                  </a:lnTo>
                  <a:lnTo>
                    <a:pt x="3381" y="1216"/>
                  </a:lnTo>
                  <a:lnTo>
                    <a:pt x="3439" y="1188"/>
                  </a:lnTo>
                  <a:lnTo>
                    <a:pt x="3487" y="1169"/>
                  </a:lnTo>
                  <a:lnTo>
                    <a:pt x="3544" y="1130"/>
                  </a:lnTo>
                  <a:lnTo>
                    <a:pt x="3631" y="1063"/>
                  </a:lnTo>
                  <a:lnTo>
                    <a:pt x="3707" y="967"/>
                  </a:lnTo>
                  <a:lnTo>
                    <a:pt x="3745" y="920"/>
                  </a:lnTo>
                  <a:lnTo>
                    <a:pt x="3765" y="862"/>
                  </a:lnTo>
                  <a:lnTo>
                    <a:pt x="3784" y="805"/>
                  </a:lnTo>
                  <a:lnTo>
                    <a:pt x="3803" y="747"/>
                  </a:lnTo>
                  <a:lnTo>
                    <a:pt x="3813" y="680"/>
                  </a:lnTo>
                  <a:lnTo>
                    <a:pt x="3813" y="623"/>
                  </a:lnTo>
                  <a:lnTo>
                    <a:pt x="3813" y="556"/>
                  </a:lnTo>
                  <a:lnTo>
                    <a:pt x="3803" y="489"/>
                  </a:lnTo>
                  <a:lnTo>
                    <a:pt x="3784" y="431"/>
                  </a:lnTo>
                  <a:lnTo>
                    <a:pt x="3765" y="374"/>
                  </a:lnTo>
                  <a:lnTo>
                    <a:pt x="3745" y="326"/>
                  </a:lnTo>
                  <a:lnTo>
                    <a:pt x="3707" y="268"/>
                  </a:lnTo>
                  <a:lnTo>
                    <a:pt x="3631" y="182"/>
                  </a:lnTo>
                  <a:lnTo>
                    <a:pt x="3544" y="105"/>
                  </a:lnTo>
                  <a:lnTo>
                    <a:pt x="3487" y="67"/>
                  </a:lnTo>
                  <a:lnTo>
                    <a:pt x="3439" y="48"/>
                  </a:lnTo>
                  <a:lnTo>
                    <a:pt x="3381" y="29"/>
                  </a:lnTo>
                  <a:lnTo>
                    <a:pt x="3324" y="10"/>
                  </a:lnTo>
                  <a:lnTo>
                    <a:pt x="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3"/>
            <p:cNvSpPr/>
            <p:nvPr/>
          </p:nvSpPr>
          <p:spPr>
            <a:xfrm>
              <a:off x="2665443" y="2196079"/>
              <a:ext cx="84453" cy="111176"/>
            </a:xfrm>
            <a:custGeom>
              <a:rect b="b" l="l" r="r" t="t"/>
              <a:pathLst>
                <a:path extrusionOk="0" h="2750" w="2089">
                  <a:moveTo>
                    <a:pt x="1821" y="0"/>
                  </a:moveTo>
                  <a:lnTo>
                    <a:pt x="1754" y="19"/>
                  </a:lnTo>
                  <a:lnTo>
                    <a:pt x="1620" y="67"/>
                  </a:lnTo>
                  <a:lnTo>
                    <a:pt x="1466" y="144"/>
                  </a:lnTo>
                  <a:lnTo>
                    <a:pt x="1303" y="240"/>
                  </a:lnTo>
                  <a:lnTo>
                    <a:pt x="1141" y="345"/>
                  </a:lnTo>
                  <a:lnTo>
                    <a:pt x="968" y="470"/>
                  </a:lnTo>
                  <a:lnTo>
                    <a:pt x="643" y="719"/>
                  </a:lnTo>
                  <a:lnTo>
                    <a:pt x="374" y="948"/>
                  </a:lnTo>
                  <a:lnTo>
                    <a:pt x="116" y="1178"/>
                  </a:lnTo>
                  <a:lnTo>
                    <a:pt x="68" y="1303"/>
                  </a:lnTo>
                  <a:lnTo>
                    <a:pt x="30" y="1437"/>
                  </a:lnTo>
                  <a:lnTo>
                    <a:pt x="10" y="1571"/>
                  </a:lnTo>
                  <a:lnTo>
                    <a:pt x="1" y="1705"/>
                  </a:lnTo>
                  <a:lnTo>
                    <a:pt x="1" y="1839"/>
                  </a:lnTo>
                  <a:lnTo>
                    <a:pt x="10" y="1964"/>
                  </a:lnTo>
                  <a:lnTo>
                    <a:pt x="39" y="2088"/>
                  </a:lnTo>
                  <a:lnTo>
                    <a:pt x="68" y="2203"/>
                  </a:lnTo>
                  <a:lnTo>
                    <a:pt x="106" y="2318"/>
                  </a:lnTo>
                  <a:lnTo>
                    <a:pt x="164" y="2414"/>
                  </a:lnTo>
                  <a:lnTo>
                    <a:pt x="221" y="2510"/>
                  </a:lnTo>
                  <a:lnTo>
                    <a:pt x="288" y="2586"/>
                  </a:lnTo>
                  <a:lnTo>
                    <a:pt x="365" y="2653"/>
                  </a:lnTo>
                  <a:lnTo>
                    <a:pt x="441" y="2701"/>
                  </a:lnTo>
                  <a:lnTo>
                    <a:pt x="528" y="2730"/>
                  </a:lnTo>
                  <a:lnTo>
                    <a:pt x="623" y="2749"/>
                  </a:lnTo>
                  <a:lnTo>
                    <a:pt x="671" y="2749"/>
                  </a:lnTo>
                  <a:lnTo>
                    <a:pt x="729" y="2730"/>
                  </a:lnTo>
                  <a:lnTo>
                    <a:pt x="786" y="2701"/>
                  </a:lnTo>
                  <a:lnTo>
                    <a:pt x="844" y="2663"/>
                  </a:lnTo>
                  <a:lnTo>
                    <a:pt x="901" y="2615"/>
                  </a:lnTo>
                  <a:lnTo>
                    <a:pt x="968" y="2548"/>
                  </a:lnTo>
                  <a:lnTo>
                    <a:pt x="1102" y="2404"/>
                  </a:lnTo>
                  <a:lnTo>
                    <a:pt x="1236" y="2232"/>
                  </a:lnTo>
                  <a:lnTo>
                    <a:pt x="1371" y="2031"/>
                  </a:lnTo>
                  <a:lnTo>
                    <a:pt x="1505" y="1810"/>
                  </a:lnTo>
                  <a:lnTo>
                    <a:pt x="1629" y="1581"/>
                  </a:lnTo>
                  <a:lnTo>
                    <a:pt x="1754" y="1351"/>
                  </a:lnTo>
                  <a:lnTo>
                    <a:pt x="1859" y="1111"/>
                  </a:lnTo>
                  <a:lnTo>
                    <a:pt x="1945" y="891"/>
                  </a:lnTo>
                  <a:lnTo>
                    <a:pt x="2012" y="671"/>
                  </a:lnTo>
                  <a:lnTo>
                    <a:pt x="2060" y="479"/>
                  </a:lnTo>
                  <a:lnTo>
                    <a:pt x="2079" y="393"/>
                  </a:lnTo>
                  <a:lnTo>
                    <a:pt x="2089" y="307"/>
                  </a:lnTo>
                  <a:lnTo>
                    <a:pt x="2089" y="240"/>
                  </a:lnTo>
                  <a:lnTo>
                    <a:pt x="2079" y="173"/>
                  </a:lnTo>
                  <a:lnTo>
                    <a:pt x="2070" y="115"/>
                  </a:lnTo>
                  <a:lnTo>
                    <a:pt x="2041" y="77"/>
                  </a:lnTo>
                  <a:lnTo>
                    <a:pt x="2012" y="39"/>
                  </a:lnTo>
                  <a:lnTo>
                    <a:pt x="1974" y="19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3148708" y="1685326"/>
              <a:ext cx="513874" cy="513874"/>
            </a:xfrm>
            <a:custGeom>
              <a:rect b="b" l="l" r="r" t="t"/>
              <a:pathLst>
                <a:path extrusionOk="0" h="12711" w="12711">
                  <a:moveTo>
                    <a:pt x="6025" y="1"/>
                  </a:moveTo>
                  <a:lnTo>
                    <a:pt x="5699" y="29"/>
                  </a:lnTo>
                  <a:lnTo>
                    <a:pt x="5383" y="68"/>
                  </a:lnTo>
                  <a:lnTo>
                    <a:pt x="5077" y="125"/>
                  </a:lnTo>
                  <a:lnTo>
                    <a:pt x="4761" y="192"/>
                  </a:lnTo>
                  <a:lnTo>
                    <a:pt x="4464" y="278"/>
                  </a:lnTo>
                  <a:lnTo>
                    <a:pt x="4167" y="384"/>
                  </a:lnTo>
                  <a:lnTo>
                    <a:pt x="3879" y="499"/>
                  </a:lnTo>
                  <a:lnTo>
                    <a:pt x="3602" y="623"/>
                  </a:lnTo>
                  <a:lnTo>
                    <a:pt x="3324" y="767"/>
                  </a:lnTo>
                  <a:lnTo>
                    <a:pt x="3056" y="920"/>
                  </a:lnTo>
                  <a:lnTo>
                    <a:pt x="2797" y="1083"/>
                  </a:lnTo>
                  <a:lnTo>
                    <a:pt x="2548" y="1255"/>
                  </a:lnTo>
                  <a:lnTo>
                    <a:pt x="2309" y="1447"/>
                  </a:lnTo>
                  <a:lnTo>
                    <a:pt x="2079" y="1648"/>
                  </a:lnTo>
                  <a:lnTo>
                    <a:pt x="1858" y="1859"/>
                  </a:lnTo>
                  <a:lnTo>
                    <a:pt x="1648" y="2079"/>
                  </a:lnTo>
                  <a:lnTo>
                    <a:pt x="1447" y="2309"/>
                  </a:lnTo>
                  <a:lnTo>
                    <a:pt x="1265" y="2548"/>
                  </a:lnTo>
                  <a:lnTo>
                    <a:pt x="1083" y="2797"/>
                  </a:lnTo>
                  <a:lnTo>
                    <a:pt x="920" y="3056"/>
                  </a:lnTo>
                  <a:lnTo>
                    <a:pt x="767" y="3324"/>
                  </a:lnTo>
                  <a:lnTo>
                    <a:pt x="623" y="3592"/>
                  </a:lnTo>
                  <a:lnTo>
                    <a:pt x="498" y="3880"/>
                  </a:lnTo>
                  <a:lnTo>
                    <a:pt x="383" y="4167"/>
                  </a:lnTo>
                  <a:lnTo>
                    <a:pt x="288" y="4464"/>
                  </a:lnTo>
                  <a:lnTo>
                    <a:pt x="201" y="4761"/>
                  </a:lnTo>
                  <a:lnTo>
                    <a:pt x="125" y="5068"/>
                  </a:lnTo>
                  <a:lnTo>
                    <a:pt x="67" y="5384"/>
                  </a:lnTo>
                  <a:lnTo>
                    <a:pt x="29" y="5700"/>
                  </a:lnTo>
                  <a:lnTo>
                    <a:pt x="10" y="6025"/>
                  </a:lnTo>
                  <a:lnTo>
                    <a:pt x="0" y="6351"/>
                  </a:lnTo>
                  <a:lnTo>
                    <a:pt x="10" y="6677"/>
                  </a:lnTo>
                  <a:lnTo>
                    <a:pt x="29" y="7002"/>
                  </a:lnTo>
                  <a:lnTo>
                    <a:pt x="67" y="7318"/>
                  </a:lnTo>
                  <a:lnTo>
                    <a:pt x="125" y="7634"/>
                  </a:lnTo>
                  <a:lnTo>
                    <a:pt x="201" y="7941"/>
                  </a:lnTo>
                  <a:lnTo>
                    <a:pt x="288" y="8238"/>
                  </a:lnTo>
                  <a:lnTo>
                    <a:pt x="383" y="8535"/>
                  </a:lnTo>
                  <a:lnTo>
                    <a:pt x="498" y="8822"/>
                  </a:lnTo>
                  <a:lnTo>
                    <a:pt x="623" y="9109"/>
                  </a:lnTo>
                  <a:lnTo>
                    <a:pt x="767" y="9378"/>
                  </a:lnTo>
                  <a:lnTo>
                    <a:pt x="920" y="9646"/>
                  </a:lnTo>
                  <a:lnTo>
                    <a:pt x="1083" y="9904"/>
                  </a:lnTo>
                  <a:lnTo>
                    <a:pt x="1265" y="10153"/>
                  </a:lnTo>
                  <a:lnTo>
                    <a:pt x="1447" y="10393"/>
                  </a:lnTo>
                  <a:lnTo>
                    <a:pt x="1648" y="10623"/>
                  </a:lnTo>
                  <a:lnTo>
                    <a:pt x="1858" y="10843"/>
                  </a:lnTo>
                  <a:lnTo>
                    <a:pt x="2079" y="11054"/>
                  </a:lnTo>
                  <a:lnTo>
                    <a:pt x="2309" y="11255"/>
                  </a:lnTo>
                  <a:lnTo>
                    <a:pt x="2548" y="11447"/>
                  </a:lnTo>
                  <a:lnTo>
                    <a:pt x="2797" y="11619"/>
                  </a:lnTo>
                  <a:lnTo>
                    <a:pt x="3056" y="11791"/>
                  </a:lnTo>
                  <a:lnTo>
                    <a:pt x="3324" y="11945"/>
                  </a:lnTo>
                  <a:lnTo>
                    <a:pt x="3602" y="12079"/>
                  </a:lnTo>
                  <a:lnTo>
                    <a:pt x="3879" y="12203"/>
                  </a:lnTo>
                  <a:lnTo>
                    <a:pt x="4167" y="12318"/>
                  </a:lnTo>
                  <a:lnTo>
                    <a:pt x="4464" y="12423"/>
                  </a:lnTo>
                  <a:lnTo>
                    <a:pt x="4761" y="12510"/>
                  </a:lnTo>
                  <a:lnTo>
                    <a:pt x="5077" y="12577"/>
                  </a:lnTo>
                  <a:lnTo>
                    <a:pt x="5383" y="12634"/>
                  </a:lnTo>
                  <a:lnTo>
                    <a:pt x="5699" y="12673"/>
                  </a:lnTo>
                  <a:lnTo>
                    <a:pt x="6025" y="12701"/>
                  </a:lnTo>
                  <a:lnTo>
                    <a:pt x="6351" y="12711"/>
                  </a:lnTo>
                  <a:lnTo>
                    <a:pt x="6676" y="12701"/>
                  </a:lnTo>
                  <a:lnTo>
                    <a:pt x="7002" y="12673"/>
                  </a:lnTo>
                  <a:lnTo>
                    <a:pt x="7318" y="12634"/>
                  </a:lnTo>
                  <a:lnTo>
                    <a:pt x="7634" y="12577"/>
                  </a:lnTo>
                  <a:lnTo>
                    <a:pt x="7941" y="12510"/>
                  </a:lnTo>
                  <a:lnTo>
                    <a:pt x="8247" y="12423"/>
                  </a:lnTo>
                  <a:lnTo>
                    <a:pt x="8534" y="12318"/>
                  </a:lnTo>
                  <a:lnTo>
                    <a:pt x="8831" y="12203"/>
                  </a:lnTo>
                  <a:lnTo>
                    <a:pt x="9109" y="12079"/>
                  </a:lnTo>
                  <a:lnTo>
                    <a:pt x="9387" y="11945"/>
                  </a:lnTo>
                  <a:lnTo>
                    <a:pt x="9645" y="11791"/>
                  </a:lnTo>
                  <a:lnTo>
                    <a:pt x="9904" y="11619"/>
                  </a:lnTo>
                  <a:lnTo>
                    <a:pt x="10153" y="11447"/>
                  </a:lnTo>
                  <a:lnTo>
                    <a:pt x="10393" y="11255"/>
                  </a:lnTo>
                  <a:lnTo>
                    <a:pt x="10622" y="11054"/>
                  </a:lnTo>
                  <a:lnTo>
                    <a:pt x="10843" y="10843"/>
                  </a:lnTo>
                  <a:lnTo>
                    <a:pt x="11053" y="10623"/>
                  </a:lnTo>
                  <a:lnTo>
                    <a:pt x="11255" y="10393"/>
                  </a:lnTo>
                  <a:lnTo>
                    <a:pt x="11446" y="10153"/>
                  </a:lnTo>
                  <a:lnTo>
                    <a:pt x="11619" y="9904"/>
                  </a:lnTo>
                  <a:lnTo>
                    <a:pt x="11791" y="9646"/>
                  </a:lnTo>
                  <a:lnTo>
                    <a:pt x="11944" y="9378"/>
                  </a:lnTo>
                  <a:lnTo>
                    <a:pt x="12078" y="9109"/>
                  </a:lnTo>
                  <a:lnTo>
                    <a:pt x="12212" y="8822"/>
                  </a:lnTo>
                  <a:lnTo>
                    <a:pt x="12327" y="8535"/>
                  </a:lnTo>
                  <a:lnTo>
                    <a:pt x="12423" y="8238"/>
                  </a:lnTo>
                  <a:lnTo>
                    <a:pt x="12509" y="7941"/>
                  </a:lnTo>
                  <a:lnTo>
                    <a:pt x="12576" y="7634"/>
                  </a:lnTo>
                  <a:lnTo>
                    <a:pt x="12634" y="7318"/>
                  </a:lnTo>
                  <a:lnTo>
                    <a:pt x="12672" y="7002"/>
                  </a:lnTo>
                  <a:lnTo>
                    <a:pt x="12701" y="6677"/>
                  </a:lnTo>
                  <a:lnTo>
                    <a:pt x="12710" y="6351"/>
                  </a:lnTo>
                  <a:lnTo>
                    <a:pt x="12701" y="6025"/>
                  </a:lnTo>
                  <a:lnTo>
                    <a:pt x="12672" y="5700"/>
                  </a:lnTo>
                  <a:lnTo>
                    <a:pt x="12634" y="5384"/>
                  </a:lnTo>
                  <a:lnTo>
                    <a:pt x="12576" y="5068"/>
                  </a:lnTo>
                  <a:lnTo>
                    <a:pt x="12509" y="4761"/>
                  </a:lnTo>
                  <a:lnTo>
                    <a:pt x="12423" y="4464"/>
                  </a:lnTo>
                  <a:lnTo>
                    <a:pt x="12327" y="4167"/>
                  </a:lnTo>
                  <a:lnTo>
                    <a:pt x="12212" y="3880"/>
                  </a:lnTo>
                  <a:lnTo>
                    <a:pt x="12078" y="3592"/>
                  </a:lnTo>
                  <a:lnTo>
                    <a:pt x="11944" y="3324"/>
                  </a:lnTo>
                  <a:lnTo>
                    <a:pt x="11791" y="3056"/>
                  </a:lnTo>
                  <a:lnTo>
                    <a:pt x="11619" y="2797"/>
                  </a:lnTo>
                  <a:lnTo>
                    <a:pt x="11446" y="2548"/>
                  </a:lnTo>
                  <a:lnTo>
                    <a:pt x="11255" y="2309"/>
                  </a:lnTo>
                  <a:lnTo>
                    <a:pt x="11053" y="2079"/>
                  </a:lnTo>
                  <a:lnTo>
                    <a:pt x="10843" y="1859"/>
                  </a:lnTo>
                  <a:lnTo>
                    <a:pt x="10622" y="1648"/>
                  </a:lnTo>
                  <a:lnTo>
                    <a:pt x="10393" y="1447"/>
                  </a:lnTo>
                  <a:lnTo>
                    <a:pt x="10153" y="1255"/>
                  </a:lnTo>
                  <a:lnTo>
                    <a:pt x="9904" y="1083"/>
                  </a:lnTo>
                  <a:lnTo>
                    <a:pt x="9645" y="920"/>
                  </a:lnTo>
                  <a:lnTo>
                    <a:pt x="9387" y="767"/>
                  </a:lnTo>
                  <a:lnTo>
                    <a:pt x="9109" y="623"/>
                  </a:lnTo>
                  <a:lnTo>
                    <a:pt x="8831" y="499"/>
                  </a:lnTo>
                  <a:lnTo>
                    <a:pt x="8534" y="384"/>
                  </a:lnTo>
                  <a:lnTo>
                    <a:pt x="8247" y="278"/>
                  </a:lnTo>
                  <a:lnTo>
                    <a:pt x="7941" y="192"/>
                  </a:lnTo>
                  <a:lnTo>
                    <a:pt x="7634" y="125"/>
                  </a:lnTo>
                  <a:lnTo>
                    <a:pt x="7318" y="68"/>
                  </a:lnTo>
                  <a:lnTo>
                    <a:pt x="7002" y="29"/>
                  </a:lnTo>
                  <a:lnTo>
                    <a:pt x="66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1460840" y="4303652"/>
              <a:ext cx="374844" cy="292776"/>
            </a:xfrm>
            <a:custGeom>
              <a:rect b="b" l="l" r="r" t="t"/>
              <a:pathLst>
                <a:path extrusionOk="0" h="7242" w="9272">
                  <a:moveTo>
                    <a:pt x="7548" y="1"/>
                  </a:moveTo>
                  <a:lnTo>
                    <a:pt x="3228" y="5470"/>
                  </a:lnTo>
                  <a:lnTo>
                    <a:pt x="2759" y="5623"/>
                  </a:lnTo>
                  <a:lnTo>
                    <a:pt x="2280" y="5805"/>
                  </a:lnTo>
                  <a:lnTo>
                    <a:pt x="1715" y="6026"/>
                  </a:lnTo>
                  <a:lnTo>
                    <a:pt x="1428" y="6150"/>
                  </a:lnTo>
                  <a:lnTo>
                    <a:pt x="1140" y="6284"/>
                  </a:lnTo>
                  <a:lnTo>
                    <a:pt x="872" y="6418"/>
                  </a:lnTo>
                  <a:lnTo>
                    <a:pt x="623" y="6552"/>
                  </a:lnTo>
                  <a:lnTo>
                    <a:pt x="403" y="6686"/>
                  </a:lnTo>
                  <a:lnTo>
                    <a:pt x="307" y="6763"/>
                  </a:lnTo>
                  <a:lnTo>
                    <a:pt x="221" y="6830"/>
                  </a:lnTo>
                  <a:lnTo>
                    <a:pt x="154" y="6897"/>
                  </a:lnTo>
                  <a:lnTo>
                    <a:pt x="87" y="6964"/>
                  </a:lnTo>
                  <a:lnTo>
                    <a:pt x="39" y="7031"/>
                  </a:lnTo>
                  <a:lnTo>
                    <a:pt x="10" y="7089"/>
                  </a:lnTo>
                  <a:lnTo>
                    <a:pt x="0" y="7117"/>
                  </a:lnTo>
                  <a:lnTo>
                    <a:pt x="10" y="7146"/>
                  </a:lnTo>
                  <a:lnTo>
                    <a:pt x="29" y="7165"/>
                  </a:lnTo>
                  <a:lnTo>
                    <a:pt x="48" y="7184"/>
                  </a:lnTo>
                  <a:lnTo>
                    <a:pt x="87" y="7204"/>
                  </a:lnTo>
                  <a:lnTo>
                    <a:pt x="135" y="7223"/>
                  </a:lnTo>
                  <a:lnTo>
                    <a:pt x="249" y="7232"/>
                  </a:lnTo>
                  <a:lnTo>
                    <a:pt x="393" y="7242"/>
                  </a:lnTo>
                  <a:lnTo>
                    <a:pt x="566" y="7242"/>
                  </a:lnTo>
                  <a:lnTo>
                    <a:pt x="977" y="7223"/>
                  </a:lnTo>
                  <a:lnTo>
                    <a:pt x="1428" y="7194"/>
                  </a:lnTo>
                  <a:lnTo>
                    <a:pt x="1897" y="7146"/>
                  </a:lnTo>
                  <a:lnTo>
                    <a:pt x="2357" y="7108"/>
                  </a:lnTo>
                  <a:lnTo>
                    <a:pt x="2749" y="7089"/>
                  </a:lnTo>
                  <a:lnTo>
                    <a:pt x="3075" y="7089"/>
                  </a:lnTo>
                  <a:lnTo>
                    <a:pt x="3238" y="7079"/>
                  </a:lnTo>
                  <a:lnTo>
                    <a:pt x="3401" y="7070"/>
                  </a:lnTo>
                  <a:lnTo>
                    <a:pt x="3544" y="7041"/>
                  </a:lnTo>
                  <a:lnTo>
                    <a:pt x="3621" y="7022"/>
                  </a:lnTo>
                  <a:lnTo>
                    <a:pt x="3688" y="6993"/>
                  </a:lnTo>
                  <a:lnTo>
                    <a:pt x="3765" y="6964"/>
                  </a:lnTo>
                  <a:lnTo>
                    <a:pt x="3832" y="6926"/>
                  </a:lnTo>
                  <a:lnTo>
                    <a:pt x="3889" y="6878"/>
                  </a:lnTo>
                  <a:lnTo>
                    <a:pt x="3956" y="6830"/>
                  </a:lnTo>
                  <a:lnTo>
                    <a:pt x="9272" y="166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3"/>
            <p:cNvSpPr/>
            <p:nvPr/>
          </p:nvSpPr>
          <p:spPr>
            <a:xfrm>
              <a:off x="1460840" y="4527860"/>
              <a:ext cx="213376" cy="68565"/>
            </a:xfrm>
            <a:custGeom>
              <a:rect b="b" l="l" r="r" t="t"/>
              <a:pathLst>
                <a:path extrusionOk="0" h="1696" w="5278">
                  <a:moveTo>
                    <a:pt x="5278" y="1"/>
                  </a:moveTo>
                  <a:lnTo>
                    <a:pt x="5077" y="96"/>
                  </a:lnTo>
                  <a:lnTo>
                    <a:pt x="4876" y="192"/>
                  </a:lnTo>
                  <a:lnTo>
                    <a:pt x="4665" y="269"/>
                  </a:lnTo>
                  <a:lnTo>
                    <a:pt x="4435" y="336"/>
                  </a:lnTo>
                  <a:lnTo>
                    <a:pt x="4205" y="384"/>
                  </a:lnTo>
                  <a:lnTo>
                    <a:pt x="3956" y="422"/>
                  </a:lnTo>
                  <a:lnTo>
                    <a:pt x="3698" y="441"/>
                  </a:lnTo>
                  <a:lnTo>
                    <a:pt x="3439" y="451"/>
                  </a:lnTo>
                  <a:lnTo>
                    <a:pt x="3276" y="451"/>
                  </a:lnTo>
                  <a:lnTo>
                    <a:pt x="3113" y="441"/>
                  </a:lnTo>
                  <a:lnTo>
                    <a:pt x="2960" y="422"/>
                  </a:lnTo>
                  <a:lnTo>
                    <a:pt x="2807" y="403"/>
                  </a:lnTo>
                  <a:lnTo>
                    <a:pt x="2654" y="384"/>
                  </a:lnTo>
                  <a:lnTo>
                    <a:pt x="2510" y="355"/>
                  </a:lnTo>
                  <a:lnTo>
                    <a:pt x="2232" y="278"/>
                  </a:lnTo>
                  <a:lnTo>
                    <a:pt x="1887" y="412"/>
                  </a:lnTo>
                  <a:lnTo>
                    <a:pt x="1533" y="556"/>
                  </a:lnTo>
                  <a:lnTo>
                    <a:pt x="1179" y="719"/>
                  </a:lnTo>
                  <a:lnTo>
                    <a:pt x="853" y="882"/>
                  </a:lnTo>
                  <a:lnTo>
                    <a:pt x="546" y="1054"/>
                  </a:lnTo>
                  <a:lnTo>
                    <a:pt x="422" y="1131"/>
                  </a:lnTo>
                  <a:lnTo>
                    <a:pt x="297" y="1217"/>
                  </a:lnTo>
                  <a:lnTo>
                    <a:pt x="202" y="1303"/>
                  </a:lnTo>
                  <a:lnTo>
                    <a:pt x="115" y="1389"/>
                  </a:lnTo>
                  <a:lnTo>
                    <a:pt x="48" y="1466"/>
                  </a:lnTo>
                  <a:lnTo>
                    <a:pt x="10" y="1543"/>
                  </a:lnTo>
                  <a:lnTo>
                    <a:pt x="0" y="1571"/>
                  </a:lnTo>
                  <a:lnTo>
                    <a:pt x="10" y="1600"/>
                  </a:lnTo>
                  <a:lnTo>
                    <a:pt x="29" y="1619"/>
                  </a:lnTo>
                  <a:lnTo>
                    <a:pt x="48" y="1638"/>
                  </a:lnTo>
                  <a:lnTo>
                    <a:pt x="87" y="1658"/>
                  </a:lnTo>
                  <a:lnTo>
                    <a:pt x="135" y="1677"/>
                  </a:lnTo>
                  <a:lnTo>
                    <a:pt x="249" y="1686"/>
                  </a:lnTo>
                  <a:lnTo>
                    <a:pt x="393" y="1696"/>
                  </a:lnTo>
                  <a:lnTo>
                    <a:pt x="566" y="1696"/>
                  </a:lnTo>
                  <a:lnTo>
                    <a:pt x="977" y="1677"/>
                  </a:lnTo>
                  <a:lnTo>
                    <a:pt x="1428" y="1648"/>
                  </a:lnTo>
                  <a:lnTo>
                    <a:pt x="1897" y="1600"/>
                  </a:lnTo>
                  <a:lnTo>
                    <a:pt x="2357" y="1562"/>
                  </a:lnTo>
                  <a:lnTo>
                    <a:pt x="2749" y="1543"/>
                  </a:lnTo>
                  <a:lnTo>
                    <a:pt x="3104" y="1533"/>
                  </a:lnTo>
                  <a:lnTo>
                    <a:pt x="3295" y="1533"/>
                  </a:lnTo>
                  <a:lnTo>
                    <a:pt x="3487" y="1514"/>
                  </a:lnTo>
                  <a:lnTo>
                    <a:pt x="3678" y="1485"/>
                  </a:lnTo>
                  <a:lnTo>
                    <a:pt x="3765" y="1456"/>
                  </a:lnTo>
                  <a:lnTo>
                    <a:pt x="3851" y="1428"/>
                  </a:lnTo>
                  <a:lnTo>
                    <a:pt x="3927" y="1399"/>
                  </a:lnTo>
                  <a:lnTo>
                    <a:pt x="4004" y="1361"/>
                  </a:lnTo>
                  <a:lnTo>
                    <a:pt x="4071" y="1313"/>
                  </a:lnTo>
                  <a:lnTo>
                    <a:pt x="4138" y="1255"/>
                  </a:lnTo>
                  <a:lnTo>
                    <a:pt x="52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1728790" y="3425460"/>
              <a:ext cx="999449" cy="975071"/>
            </a:xfrm>
            <a:custGeom>
              <a:rect b="b" l="l" r="r" t="t"/>
              <a:pathLst>
                <a:path extrusionOk="0" h="24119" w="24722">
                  <a:moveTo>
                    <a:pt x="16063" y="1"/>
                  </a:moveTo>
                  <a:lnTo>
                    <a:pt x="15728" y="413"/>
                  </a:lnTo>
                  <a:lnTo>
                    <a:pt x="15364" y="872"/>
                  </a:lnTo>
                  <a:lnTo>
                    <a:pt x="14569" y="1916"/>
                  </a:lnTo>
                  <a:lnTo>
                    <a:pt x="13668" y="3104"/>
                  </a:lnTo>
                  <a:lnTo>
                    <a:pt x="12691" y="4426"/>
                  </a:lnTo>
                  <a:lnTo>
                    <a:pt x="11647" y="5843"/>
                  </a:lnTo>
                  <a:lnTo>
                    <a:pt x="10556" y="7347"/>
                  </a:lnTo>
                  <a:lnTo>
                    <a:pt x="8276" y="10508"/>
                  </a:lnTo>
                  <a:lnTo>
                    <a:pt x="5968" y="13717"/>
                  </a:lnTo>
                  <a:lnTo>
                    <a:pt x="3736" y="16801"/>
                  </a:lnTo>
                  <a:lnTo>
                    <a:pt x="2692" y="18247"/>
                  </a:lnTo>
                  <a:lnTo>
                    <a:pt x="1715" y="19588"/>
                  </a:lnTo>
                  <a:lnTo>
                    <a:pt x="815" y="20804"/>
                  </a:lnTo>
                  <a:lnTo>
                    <a:pt x="0" y="21877"/>
                  </a:lnTo>
                  <a:lnTo>
                    <a:pt x="125" y="22078"/>
                  </a:lnTo>
                  <a:lnTo>
                    <a:pt x="259" y="22270"/>
                  </a:lnTo>
                  <a:lnTo>
                    <a:pt x="393" y="22452"/>
                  </a:lnTo>
                  <a:lnTo>
                    <a:pt x="537" y="22634"/>
                  </a:lnTo>
                  <a:lnTo>
                    <a:pt x="681" y="22797"/>
                  </a:lnTo>
                  <a:lnTo>
                    <a:pt x="834" y="22959"/>
                  </a:lnTo>
                  <a:lnTo>
                    <a:pt x="997" y="23113"/>
                  </a:lnTo>
                  <a:lnTo>
                    <a:pt x="1159" y="23256"/>
                  </a:lnTo>
                  <a:lnTo>
                    <a:pt x="1332" y="23390"/>
                  </a:lnTo>
                  <a:lnTo>
                    <a:pt x="1514" y="23515"/>
                  </a:lnTo>
                  <a:lnTo>
                    <a:pt x="1696" y="23640"/>
                  </a:lnTo>
                  <a:lnTo>
                    <a:pt x="1887" y="23754"/>
                  </a:lnTo>
                  <a:lnTo>
                    <a:pt x="2079" y="23850"/>
                  </a:lnTo>
                  <a:lnTo>
                    <a:pt x="2280" y="23946"/>
                  </a:lnTo>
                  <a:lnTo>
                    <a:pt x="2491" y="24032"/>
                  </a:lnTo>
                  <a:lnTo>
                    <a:pt x="2701" y="24118"/>
                  </a:lnTo>
                  <a:lnTo>
                    <a:pt x="3573" y="23343"/>
                  </a:lnTo>
                  <a:lnTo>
                    <a:pt x="4742" y="22289"/>
                  </a:lnTo>
                  <a:lnTo>
                    <a:pt x="7749" y="19559"/>
                  </a:lnTo>
                  <a:lnTo>
                    <a:pt x="11341" y="16274"/>
                  </a:lnTo>
                  <a:lnTo>
                    <a:pt x="15134" y="12788"/>
                  </a:lnTo>
                  <a:lnTo>
                    <a:pt x="21819" y="6638"/>
                  </a:lnTo>
                  <a:lnTo>
                    <a:pt x="24722" y="3956"/>
                  </a:lnTo>
                  <a:lnTo>
                    <a:pt x="16063" y="1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3025971" y="3702707"/>
              <a:ext cx="60035" cy="868585"/>
            </a:xfrm>
            <a:custGeom>
              <a:rect b="b" l="l" r="r" t="t"/>
              <a:pathLst>
                <a:path extrusionOk="0" h="21485" w="1485">
                  <a:moveTo>
                    <a:pt x="0" y="1"/>
                  </a:moveTo>
                  <a:lnTo>
                    <a:pt x="0" y="21484"/>
                  </a:lnTo>
                  <a:lnTo>
                    <a:pt x="1485" y="21484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3"/>
            <p:cNvSpPr/>
            <p:nvPr/>
          </p:nvSpPr>
          <p:spPr>
            <a:xfrm>
              <a:off x="2769624" y="4502714"/>
              <a:ext cx="572736" cy="154514"/>
            </a:xfrm>
            <a:custGeom>
              <a:rect b="b" l="l" r="r" t="t"/>
              <a:pathLst>
                <a:path extrusionOk="0" h="3822" w="14167">
                  <a:moveTo>
                    <a:pt x="3630" y="0"/>
                  </a:moveTo>
                  <a:lnTo>
                    <a:pt x="3429" y="19"/>
                  </a:lnTo>
                  <a:lnTo>
                    <a:pt x="3247" y="38"/>
                  </a:lnTo>
                  <a:lnTo>
                    <a:pt x="3056" y="77"/>
                  </a:lnTo>
                  <a:lnTo>
                    <a:pt x="2874" y="115"/>
                  </a:lnTo>
                  <a:lnTo>
                    <a:pt x="2692" y="163"/>
                  </a:lnTo>
                  <a:lnTo>
                    <a:pt x="2510" y="230"/>
                  </a:lnTo>
                  <a:lnTo>
                    <a:pt x="2337" y="297"/>
                  </a:lnTo>
                  <a:lnTo>
                    <a:pt x="2165" y="374"/>
                  </a:lnTo>
                  <a:lnTo>
                    <a:pt x="2002" y="460"/>
                  </a:lnTo>
                  <a:lnTo>
                    <a:pt x="1839" y="546"/>
                  </a:lnTo>
                  <a:lnTo>
                    <a:pt x="1686" y="651"/>
                  </a:lnTo>
                  <a:lnTo>
                    <a:pt x="1533" y="757"/>
                  </a:lnTo>
                  <a:lnTo>
                    <a:pt x="1389" y="872"/>
                  </a:lnTo>
                  <a:lnTo>
                    <a:pt x="1255" y="987"/>
                  </a:lnTo>
                  <a:lnTo>
                    <a:pt x="1121" y="1121"/>
                  </a:lnTo>
                  <a:lnTo>
                    <a:pt x="996" y="1245"/>
                  </a:lnTo>
                  <a:lnTo>
                    <a:pt x="872" y="1389"/>
                  </a:lnTo>
                  <a:lnTo>
                    <a:pt x="757" y="1533"/>
                  </a:lnTo>
                  <a:lnTo>
                    <a:pt x="652" y="1686"/>
                  </a:lnTo>
                  <a:lnTo>
                    <a:pt x="556" y="1839"/>
                  </a:lnTo>
                  <a:lnTo>
                    <a:pt x="460" y="2002"/>
                  </a:lnTo>
                  <a:lnTo>
                    <a:pt x="374" y="2165"/>
                  </a:lnTo>
                  <a:lnTo>
                    <a:pt x="297" y="2337"/>
                  </a:lnTo>
                  <a:lnTo>
                    <a:pt x="230" y="2510"/>
                  </a:lnTo>
                  <a:lnTo>
                    <a:pt x="173" y="2682"/>
                  </a:lnTo>
                  <a:lnTo>
                    <a:pt x="115" y="2864"/>
                  </a:lnTo>
                  <a:lnTo>
                    <a:pt x="77" y="3046"/>
                  </a:lnTo>
                  <a:lnTo>
                    <a:pt x="39" y="3237"/>
                  </a:lnTo>
                  <a:lnTo>
                    <a:pt x="20" y="3429"/>
                  </a:lnTo>
                  <a:lnTo>
                    <a:pt x="0" y="3621"/>
                  </a:lnTo>
                  <a:lnTo>
                    <a:pt x="0" y="3822"/>
                  </a:lnTo>
                  <a:lnTo>
                    <a:pt x="1217" y="3822"/>
                  </a:lnTo>
                  <a:lnTo>
                    <a:pt x="1217" y="3688"/>
                  </a:lnTo>
                  <a:lnTo>
                    <a:pt x="1226" y="3554"/>
                  </a:lnTo>
                  <a:lnTo>
                    <a:pt x="1246" y="3419"/>
                  </a:lnTo>
                  <a:lnTo>
                    <a:pt x="1265" y="3295"/>
                  </a:lnTo>
                  <a:lnTo>
                    <a:pt x="1303" y="3170"/>
                  </a:lnTo>
                  <a:lnTo>
                    <a:pt x="1332" y="3046"/>
                  </a:lnTo>
                  <a:lnTo>
                    <a:pt x="1370" y="2921"/>
                  </a:lnTo>
                  <a:lnTo>
                    <a:pt x="1418" y="2806"/>
                  </a:lnTo>
                  <a:lnTo>
                    <a:pt x="1475" y="2691"/>
                  </a:lnTo>
                  <a:lnTo>
                    <a:pt x="1533" y="2577"/>
                  </a:lnTo>
                  <a:lnTo>
                    <a:pt x="1590" y="2471"/>
                  </a:lnTo>
                  <a:lnTo>
                    <a:pt x="1667" y="2366"/>
                  </a:lnTo>
                  <a:lnTo>
                    <a:pt x="1734" y="2260"/>
                  </a:lnTo>
                  <a:lnTo>
                    <a:pt x="1811" y="2165"/>
                  </a:lnTo>
                  <a:lnTo>
                    <a:pt x="1897" y="2069"/>
                  </a:lnTo>
                  <a:lnTo>
                    <a:pt x="1983" y="1973"/>
                  </a:lnTo>
                  <a:lnTo>
                    <a:pt x="2069" y="1887"/>
                  </a:lnTo>
                  <a:lnTo>
                    <a:pt x="2165" y="1810"/>
                  </a:lnTo>
                  <a:lnTo>
                    <a:pt x="2261" y="1734"/>
                  </a:lnTo>
                  <a:lnTo>
                    <a:pt x="2366" y="1657"/>
                  </a:lnTo>
                  <a:lnTo>
                    <a:pt x="2472" y="1590"/>
                  </a:lnTo>
                  <a:lnTo>
                    <a:pt x="2586" y="1523"/>
                  </a:lnTo>
                  <a:lnTo>
                    <a:pt x="2692" y="1465"/>
                  </a:lnTo>
                  <a:lnTo>
                    <a:pt x="2807" y="1418"/>
                  </a:lnTo>
                  <a:lnTo>
                    <a:pt x="2931" y="1370"/>
                  </a:lnTo>
                  <a:lnTo>
                    <a:pt x="3046" y="1331"/>
                  </a:lnTo>
                  <a:lnTo>
                    <a:pt x="3171" y="1293"/>
                  </a:lnTo>
                  <a:lnTo>
                    <a:pt x="3295" y="1264"/>
                  </a:lnTo>
                  <a:lnTo>
                    <a:pt x="3429" y="1245"/>
                  </a:lnTo>
                  <a:lnTo>
                    <a:pt x="3554" y="1226"/>
                  </a:lnTo>
                  <a:lnTo>
                    <a:pt x="3688" y="1216"/>
                  </a:lnTo>
                  <a:lnTo>
                    <a:pt x="10479" y="1216"/>
                  </a:lnTo>
                  <a:lnTo>
                    <a:pt x="10613" y="1226"/>
                  </a:lnTo>
                  <a:lnTo>
                    <a:pt x="10737" y="1245"/>
                  </a:lnTo>
                  <a:lnTo>
                    <a:pt x="10872" y="1264"/>
                  </a:lnTo>
                  <a:lnTo>
                    <a:pt x="10996" y="1293"/>
                  </a:lnTo>
                  <a:lnTo>
                    <a:pt x="11121" y="1331"/>
                  </a:lnTo>
                  <a:lnTo>
                    <a:pt x="11235" y="1370"/>
                  </a:lnTo>
                  <a:lnTo>
                    <a:pt x="11360" y="1418"/>
                  </a:lnTo>
                  <a:lnTo>
                    <a:pt x="11475" y="1465"/>
                  </a:lnTo>
                  <a:lnTo>
                    <a:pt x="11590" y="1523"/>
                  </a:lnTo>
                  <a:lnTo>
                    <a:pt x="11695" y="1590"/>
                  </a:lnTo>
                  <a:lnTo>
                    <a:pt x="11801" y="1657"/>
                  </a:lnTo>
                  <a:lnTo>
                    <a:pt x="11906" y="1734"/>
                  </a:lnTo>
                  <a:lnTo>
                    <a:pt x="12002" y="1810"/>
                  </a:lnTo>
                  <a:lnTo>
                    <a:pt x="12098" y="1887"/>
                  </a:lnTo>
                  <a:lnTo>
                    <a:pt x="12184" y="1973"/>
                  </a:lnTo>
                  <a:lnTo>
                    <a:pt x="12270" y="2069"/>
                  </a:lnTo>
                  <a:lnTo>
                    <a:pt x="12356" y="2165"/>
                  </a:lnTo>
                  <a:lnTo>
                    <a:pt x="12433" y="2260"/>
                  </a:lnTo>
                  <a:lnTo>
                    <a:pt x="12509" y="2366"/>
                  </a:lnTo>
                  <a:lnTo>
                    <a:pt x="12576" y="2471"/>
                  </a:lnTo>
                  <a:lnTo>
                    <a:pt x="12634" y="2577"/>
                  </a:lnTo>
                  <a:lnTo>
                    <a:pt x="12691" y="2691"/>
                  </a:lnTo>
                  <a:lnTo>
                    <a:pt x="12749" y="2806"/>
                  </a:lnTo>
                  <a:lnTo>
                    <a:pt x="12797" y="2921"/>
                  </a:lnTo>
                  <a:lnTo>
                    <a:pt x="12835" y="3046"/>
                  </a:lnTo>
                  <a:lnTo>
                    <a:pt x="12873" y="3170"/>
                  </a:lnTo>
                  <a:lnTo>
                    <a:pt x="12902" y="3295"/>
                  </a:lnTo>
                  <a:lnTo>
                    <a:pt x="12921" y="3419"/>
                  </a:lnTo>
                  <a:lnTo>
                    <a:pt x="12940" y="3554"/>
                  </a:lnTo>
                  <a:lnTo>
                    <a:pt x="12950" y="3688"/>
                  </a:lnTo>
                  <a:lnTo>
                    <a:pt x="12950" y="3822"/>
                  </a:lnTo>
                  <a:lnTo>
                    <a:pt x="14166" y="3822"/>
                  </a:lnTo>
                  <a:lnTo>
                    <a:pt x="14166" y="3621"/>
                  </a:lnTo>
                  <a:lnTo>
                    <a:pt x="14147" y="3429"/>
                  </a:lnTo>
                  <a:lnTo>
                    <a:pt x="14128" y="3237"/>
                  </a:lnTo>
                  <a:lnTo>
                    <a:pt x="14090" y="3046"/>
                  </a:lnTo>
                  <a:lnTo>
                    <a:pt x="14051" y="2864"/>
                  </a:lnTo>
                  <a:lnTo>
                    <a:pt x="13994" y="2682"/>
                  </a:lnTo>
                  <a:lnTo>
                    <a:pt x="13936" y="2510"/>
                  </a:lnTo>
                  <a:lnTo>
                    <a:pt x="13869" y="2337"/>
                  </a:lnTo>
                  <a:lnTo>
                    <a:pt x="13793" y="2165"/>
                  </a:lnTo>
                  <a:lnTo>
                    <a:pt x="13707" y="2002"/>
                  </a:lnTo>
                  <a:lnTo>
                    <a:pt x="13611" y="1839"/>
                  </a:lnTo>
                  <a:lnTo>
                    <a:pt x="13515" y="1686"/>
                  </a:lnTo>
                  <a:lnTo>
                    <a:pt x="13410" y="1533"/>
                  </a:lnTo>
                  <a:lnTo>
                    <a:pt x="13295" y="1389"/>
                  </a:lnTo>
                  <a:lnTo>
                    <a:pt x="13170" y="1245"/>
                  </a:lnTo>
                  <a:lnTo>
                    <a:pt x="13046" y="1121"/>
                  </a:lnTo>
                  <a:lnTo>
                    <a:pt x="12912" y="987"/>
                  </a:lnTo>
                  <a:lnTo>
                    <a:pt x="12778" y="872"/>
                  </a:lnTo>
                  <a:lnTo>
                    <a:pt x="12634" y="757"/>
                  </a:lnTo>
                  <a:lnTo>
                    <a:pt x="12481" y="651"/>
                  </a:lnTo>
                  <a:lnTo>
                    <a:pt x="12327" y="546"/>
                  </a:lnTo>
                  <a:lnTo>
                    <a:pt x="12165" y="460"/>
                  </a:lnTo>
                  <a:lnTo>
                    <a:pt x="12002" y="374"/>
                  </a:lnTo>
                  <a:lnTo>
                    <a:pt x="11829" y="297"/>
                  </a:lnTo>
                  <a:lnTo>
                    <a:pt x="11657" y="230"/>
                  </a:lnTo>
                  <a:lnTo>
                    <a:pt x="11475" y="163"/>
                  </a:lnTo>
                  <a:lnTo>
                    <a:pt x="11303" y="115"/>
                  </a:lnTo>
                  <a:lnTo>
                    <a:pt x="11111" y="77"/>
                  </a:lnTo>
                  <a:lnTo>
                    <a:pt x="10929" y="38"/>
                  </a:lnTo>
                  <a:lnTo>
                    <a:pt x="10737" y="19"/>
                  </a:lnTo>
                  <a:lnTo>
                    <a:pt x="105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3"/>
            <p:cNvSpPr/>
            <p:nvPr/>
          </p:nvSpPr>
          <p:spPr>
            <a:xfrm>
              <a:off x="2991123" y="3677925"/>
              <a:ext cx="129732" cy="201774"/>
            </a:xfrm>
            <a:custGeom>
              <a:rect b="b" l="l" r="r" t="t"/>
              <a:pathLst>
                <a:path extrusionOk="0" h="4991" w="3209">
                  <a:moveTo>
                    <a:pt x="0" y="1"/>
                  </a:moveTo>
                  <a:lnTo>
                    <a:pt x="603" y="4991"/>
                  </a:lnTo>
                  <a:lnTo>
                    <a:pt x="2605" y="4991"/>
                  </a:lnTo>
                  <a:lnTo>
                    <a:pt x="3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2638357" y="3666323"/>
              <a:ext cx="835273" cy="68565"/>
            </a:xfrm>
            <a:custGeom>
              <a:rect b="b" l="l" r="r" t="t"/>
              <a:pathLst>
                <a:path extrusionOk="0" h="1696" w="20661">
                  <a:moveTo>
                    <a:pt x="0" y="0"/>
                  </a:moveTo>
                  <a:lnTo>
                    <a:pt x="0" y="1696"/>
                  </a:lnTo>
                  <a:lnTo>
                    <a:pt x="20660" y="1696"/>
                  </a:lnTo>
                  <a:lnTo>
                    <a:pt x="2066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3"/>
            <p:cNvSpPr/>
            <p:nvPr/>
          </p:nvSpPr>
          <p:spPr>
            <a:xfrm>
              <a:off x="2608158" y="3560607"/>
              <a:ext cx="895671" cy="132845"/>
            </a:xfrm>
            <a:custGeom>
              <a:rect b="b" l="l" r="r" t="t"/>
              <a:pathLst>
                <a:path extrusionOk="0" h="3286" w="22155">
                  <a:moveTo>
                    <a:pt x="3286" y="0"/>
                  </a:moveTo>
                  <a:lnTo>
                    <a:pt x="3113" y="10"/>
                  </a:lnTo>
                  <a:lnTo>
                    <a:pt x="2950" y="20"/>
                  </a:lnTo>
                  <a:lnTo>
                    <a:pt x="2788" y="39"/>
                  </a:lnTo>
                  <a:lnTo>
                    <a:pt x="2625" y="68"/>
                  </a:lnTo>
                  <a:lnTo>
                    <a:pt x="2462" y="106"/>
                  </a:lnTo>
                  <a:lnTo>
                    <a:pt x="2309" y="154"/>
                  </a:lnTo>
                  <a:lnTo>
                    <a:pt x="2155" y="202"/>
                  </a:lnTo>
                  <a:lnTo>
                    <a:pt x="2012" y="259"/>
                  </a:lnTo>
                  <a:lnTo>
                    <a:pt x="1858" y="326"/>
                  </a:lnTo>
                  <a:lnTo>
                    <a:pt x="1724" y="403"/>
                  </a:lnTo>
                  <a:lnTo>
                    <a:pt x="1581" y="479"/>
                  </a:lnTo>
                  <a:lnTo>
                    <a:pt x="1447" y="566"/>
                  </a:lnTo>
                  <a:lnTo>
                    <a:pt x="1322" y="652"/>
                  </a:lnTo>
                  <a:lnTo>
                    <a:pt x="1198" y="757"/>
                  </a:lnTo>
                  <a:lnTo>
                    <a:pt x="1083" y="853"/>
                  </a:lnTo>
                  <a:lnTo>
                    <a:pt x="968" y="968"/>
                  </a:lnTo>
                  <a:lnTo>
                    <a:pt x="853" y="1083"/>
                  </a:lnTo>
                  <a:lnTo>
                    <a:pt x="757" y="1198"/>
                  </a:lnTo>
                  <a:lnTo>
                    <a:pt x="652" y="1322"/>
                  </a:lnTo>
                  <a:lnTo>
                    <a:pt x="565" y="1447"/>
                  </a:lnTo>
                  <a:lnTo>
                    <a:pt x="479" y="1581"/>
                  </a:lnTo>
                  <a:lnTo>
                    <a:pt x="403" y="1725"/>
                  </a:lnTo>
                  <a:lnTo>
                    <a:pt x="326" y="1859"/>
                  </a:lnTo>
                  <a:lnTo>
                    <a:pt x="259" y="2012"/>
                  </a:lnTo>
                  <a:lnTo>
                    <a:pt x="201" y="2156"/>
                  </a:lnTo>
                  <a:lnTo>
                    <a:pt x="154" y="2309"/>
                  </a:lnTo>
                  <a:lnTo>
                    <a:pt x="106" y="2462"/>
                  </a:lnTo>
                  <a:lnTo>
                    <a:pt x="67" y="2625"/>
                  </a:lnTo>
                  <a:lnTo>
                    <a:pt x="39" y="2788"/>
                  </a:lnTo>
                  <a:lnTo>
                    <a:pt x="19" y="2951"/>
                  </a:lnTo>
                  <a:lnTo>
                    <a:pt x="10" y="3113"/>
                  </a:lnTo>
                  <a:lnTo>
                    <a:pt x="0" y="3286"/>
                  </a:lnTo>
                  <a:lnTo>
                    <a:pt x="22154" y="3286"/>
                  </a:lnTo>
                  <a:lnTo>
                    <a:pt x="22145" y="3113"/>
                  </a:lnTo>
                  <a:lnTo>
                    <a:pt x="22135" y="2951"/>
                  </a:lnTo>
                  <a:lnTo>
                    <a:pt x="22116" y="2788"/>
                  </a:lnTo>
                  <a:lnTo>
                    <a:pt x="22087" y="2625"/>
                  </a:lnTo>
                  <a:lnTo>
                    <a:pt x="22049" y="2462"/>
                  </a:lnTo>
                  <a:lnTo>
                    <a:pt x="22001" y="2309"/>
                  </a:lnTo>
                  <a:lnTo>
                    <a:pt x="21953" y="2156"/>
                  </a:lnTo>
                  <a:lnTo>
                    <a:pt x="21896" y="2012"/>
                  </a:lnTo>
                  <a:lnTo>
                    <a:pt x="21829" y="1859"/>
                  </a:lnTo>
                  <a:lnTo>
                    <a:pt x="21752" y="1725"/>
                  </a:lnTo>
                  <a:lnTo>
                    <a:pt x="21676" y="1581"/>
                  </a:lnTo>
                  <a:lnTo>
                    <a:pt x="21589" y="1447"/>
                  </a:lnTo>
                  <a:lnTo>
                    <a:pt x="21503" y="1322"/>
                  </a:lnTo>
                  <a:lnTo>
                    <a:pt x="21407" y="1198"/>
                  </a:lnTo>
                  <a:lnTo>
                    <a:pt x="21302" y="1083"/>
                  </a:lnTo>
                  <a:lnTo>
                    <a:pt x="21187" y="968"/>
                  </a:lnTo>
                  <a:lnTo>
                    <a:pt x="21082" y="853"/>
                  </a:lnTo>
                  <a:lnTo>
                    <a:pt x="20957" y="757"/>
                  </a:lnTo>
                  <a:lnTo>
                    <a:pt x="20833" y="652"/>
                  </a:lnTo>
                  <a:lnTo>
                    <a:pt x="20708" y="566"/>
                  </a:lnTo>
                  <a:lnTo>
                    <a:pt x="20574" y="479"/>
                  </a:lnTo>
                  <a:lnTo>
                    <a:pt x="20430" y="403"/>
                  </a:lnTo>
                  <a:lnTo>
                    <a:pt x="20296" y="326"/>
                  </a:lnTo>
                  <a:lnTo>
                    <a:pt x="20153" y="259"/>
                  </a:lnTo>
                  <a:lnTo>
                    <a:pt x="19999" y="202"/>
                  </a:lnTo>
                  <a:lnTo>
                    <a:pt x="19846" y="154"/>
                  </a:lnTo>
                  <a:lnTo>
                    <a:pt x="19693" y="106"/>
                  </a:lnTo>
                  <a:lnTo>
                    <a:pt x="19530" y="68"/>
                  </a:lnTo>
                  <a:lnTo>
                    <a:pt x="19367" y="39"/>
                  </a:lnTo>
                  <a:lnTo>
                    <a:pt x="19204" y="20"/>
                  </a:lnTo>
                  <a:lnTo>
                    <a:pt x="19042" y="10"/>
                  </a:lnTo>
                  <a:lnTo>
                    <a:pt x="188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2727418" y="3376301"/>
              <a:ext cx="506516" cy="60439"/>
            </a:xfrm>
            <a:custGeom>
              <a:rect b="b" l="l" r="r" t="t"/>
              <a:pathLst>
                <a:path extrusionOk="0" h="1495" w="12529">
                  <a:moveTo>
                    <a:pt x="39" y="0"/>
                  </a:moveTo>
                  <a:lnTo>
                    <a:pt x="0" y="537"/>
                  </a:lnTo>
                  <a:lnTo>
                    <a:pt x="12481" y="1494"/>
                  </a:lnTo>
                  <a:lnTo>
                    <a:pt x="12529" y="94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87A0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2636821" y="1931606"/>
              <a:ext cx="169998" cy="314445"/>
            </a:xfrm>
            <a:custGeom>
              <a:rect b="b" l="l" r="r" t="t"/>
              <a:pathLst>
                <a:path extrusionOk="0" h="7778" w="4205">
                  <a:moveTo>
                    <a:pt x="1839" y="0"/>
                  </a:moveTo>
                  <a:lnTo>
                    <a:pt x="1782" y="20"/>
                  </a:lnTo>
                  <a:lnTo>
                    <a:pt x="1724" y="48"/>
                  </a:lnTo>
                  <a:lnTo>
                    <a:pt x="1686" y="96"/>
                  </a:lnTo>
                  <a:lnTo>
                    <a:pt x="1648" y="144"/>
                  </a:lnTo>
                  <a:lnTo>
                    <a:pt x="1628" y="202"/>
                  </a:lnTo>
                  <a:lnTo>
                    <a:pt x="0" y="7663"/>
                  </a:lnTo>
                  <a:lnTo>
                    <a:pt x="517" y="7778"/>
                  </a:lnTo>
                  <a:lnTo>
                    <a:pt x="2069" y="671"/>
                  </a:lnTo>
                  <a:lnTo>
                    <a:pt x="3946" y="1744"/>
                  </a:lnTo>
                  <a:lnTo>
                    <a:pt x="4205" y="1293"/>
                  </a:lnTo>
                  <a:lnTo>
                    <a:pt x="2011" y="29"/>
                  </a:lnTo>
                  <a:lnTo>
                    <a:pt x="1964" y="10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2378129" y="3053371"/>
              <a:ext cx="1130353" cy="532066"/>
            </a:xfrm>
            <a:custGeom>
              <a:rect b="b" l="l" r="r" t="t"/>
              <a:pathLst>
                <a:path extrusionOk="0" h="13161" w="27960">
                  <a:moveTo>
                    <a:pt x="13975" y="0"/>
                  </a:moveTo>
                  <a:lnTo>
                    <a:pt x="13458" y="278"/>
                  </a:lnTo>
                  <a:lnTo>
                    <a:pt x="12079" y="1006"/>
                  </a:lnTo>
                  <a:lnTo>
                    <a:pt x="11159" y="1504"/>
                  </a:lnTo>
                  <a:lnTo>
                    <a:pt x="10125" y="2069"/>
                  </a:lnTo>
                  <a:lnTo>
                    <a:pt x="9014" y="2682"/>
                  </a:lnTo>
                  <a:lnTo>
                    <a:pt x="7865" y="3343"/>
                  </a:lnTo>
                  <a:lnTo>
                    <a:pt x="6715" y="4023"/>
                  </a:lnTo>
                  <a:lnTo>
                    <a:pt x="6140" y="4368"/>
                  </a:lnTo>
                  <a:lnTo>
                    <a:pt x="5585" y="4713"/>
                  </a:lnTo>
                  <a:lnTo>
                    <a:pt x="5039" y="5048"/>
                  </a:lnTo>
                  <a:lnTo>
                    <a:pt x="4522" y="5393"/>
                  </a:lnTo>
                  <a:lnTo>
                    <a:pt x="4024" y="5718"/>
                  </a:lnTo>
                  <a:lnTo>
                    <a:pt x="3554" y="6044"/>
                  </a:lnTo>
                  <a:lnTo>
                    <a:pt x="3123" y="6360"/>
                  </a:lnTo>
                  <a:lnTo>
                    <a:pt x="2721" y="6667"/>
                  </a:lnTo>
                  <a:lnTo>
                    <a:pt x="2367" y="6954"/>
                  </a:lnTo>
                  <a:lnTo>
                    <a:pt x="2060" y="7222"/>
                  </a:lnTo>
                  <a:lnTo>
                    <a:pt x="1917" y="7356"/>
                  </a:lnTo>
                  <a:lnTo>
                    <a:pt x="1792" y="7481"/>
                  </a:lnTo>
                  <a:lnTo>
                    <a:pt x="1687" y="7605"/>
                  </a:lnTo>
                  <a:lnTo>
                    <a:pt x="1591" y="7720"/>
                  </a:lnTo>
                  <a:lnTo>
                    <a:pt x="1514" y="7835"/>
                  </a:lnTo>
                  <a:lnTo>
                    <a:pt x="1447" y="7940"/>
                  </a:lnTo>
                  <a:lnTo>
                    <a:pt x="1399" y="8036"/>
                  </a:lnTo>
                  <a:lnTo>
                    <a:pt x="1361" y="8132"/>
                  </a:lnTo>
                  <a:lnTo>
                    <a:pt x="1" y="13160"/>
                  </a:lnTo>
                  <a:lnTo>
                    <a:pt x="22787" y="12136"/>
                  </a:lnTo>
                  <a:lnTo>
                    <a:pt x="27959" y="2874"/>
                  </a:lnTo>
                  <a:lnTo>
                    <a:pt x="13975" y="0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2548892" y="2179787"/>
              <a:ext cx="691229" cy="743906"/>
            </a:xfrm>
            <a:custGeom>
              <a:rect b="b" l="l" r="r" t="t"/>
              <a:pathLst>
                <a:path extrusionOk="0" h="18401" w="17098">
                  <a:moveTo>
                    <a:pt x="16169" y="1"/>
                  </a:moveTo>
                  <a:lnTo>
                    <a:pt x="16102" y="11"/>
                  </a:lnTo>
                  <a:lnTo>
                    <a:pt x="15958" y="49"/>
                  </a:lnTo>
                  <a:lnTo>
                    <a:pt x="15805" y="106"/>
                  </a:lnTo>
                  <a:lnTo>
                    <a:pt x="15651" y="192"/>
                  </a:lnTo>
                  <a:lnTo>
                    <a:pt x="15489" y="298"/>
                  </a:lnTo>
                  <a:lnTo>
                    <a:pt x="15316" y="422"/>
                  </a:lnTo>
                  <a:lnTo>
                    <a:pt x="15134" y="566"/>
                  </a:lnTo>
                  <a:lnTo>
                    <a:pt x="14962" y="729"/>
                  </a:lnTo>
                  <a:lnTo>
                    <a:pt x="14770" y="911"/>
                  </a:lnTo>
                  <a:lnTo>
                    <a:pt x="14579" y="1112"/>
                  </a:lnTo>
                  <a:lnTo>
                    <a:pt x="14387" y="1323"/>
                  </a:lnTo>
                  <a:lnTo>
                    <a:pt x="14186" y="1553"/>
                  </a:lnTo>
                  <a:lnTo>
                    <a:pt x="13985" y="1792"/>
                  </a:lnTo>
                  <a:lnTo>
                    <a:pt x="13573" y="2319"/>
                  </a:lnTo>
                  <a:lnTo>
                    <a:pt x="13152" y="2884"/>
                  </a:lnTo>
                  <a:lnTo>
                    <a:pt x="12721" y="3487"/>
                  </a:lnTo>
                  <a:lnTo>
                    <a:pt x="12290" y="4120"/>
                  </a:lnTo>
                  <a:lnTo>
                    <a:pt x="11868" y="4780"/>
                  </a:lnTo>
                  <a:lnTo>
                    <a:pt x="11437" y="5441"/>
                  </a:lnTo>
                  <a:lnTo>
                    <a:pt x="11025" y="6121"/>
                  </a:lnTo>
                  <a:lnTo>
                    <a:pt x="10623" y="6792"/>
                  </a:lnTo>
                  <a:lnTo>
                    <a:pt x="10230" y="7453"/>
                  </a:lnTo>
                  <a:lnTo>
                    <a:pt x="9847" y="8094"/>
                  </a:lnTo>
                  <a:lnTo>
                    <a:pt x="9167" y="9301"/>
                  </a:lnTo>
                  <a:lnTo>
                    <a:pt x="8592" y="10345"/>
                  </a:lnTo>
                  <a:lnTo>
                    <a:pt x="8142" y="11169"/>
                  </a:lnTo>
                  <a:lnTo>
                    <a:pt x="7759" y="11907"/>
                  </a:lnTo>
                  <a:lnTo>
                    <a:pt x="202" y="1802"/>
                  </a:lnTo>
                  <a:lnTo>
                    <a:pt x="1" y="3832"/>
                  </a:lnTo>
                  <a:lnTo>
                    <a:pt x="231" y="4455"/>
                  </a:lnTo>
                  <a:lnTo>
                    <a:pt x="489" y="5173"/>
                  </a:lnTo>
                  <a:lnTo>
                    <a:pt x="834" y="6102"/>
                  </a:lnTo>
                  <a:lnTo>
                    <a:pt x="1256" y="7204"/>
                  </a:lnTo>
                  <a:lnTo>
                    <a:pt x="1734" y="8439"/>
                  </a:lnTo>
                  <a:lnTo>
                    <a:pt x="2271" y="9751"/>
                  </a:lnTo>
                  <a:lnTo>
                    <a:pt x="2549" y="10432"/>
                  </a:lnTo>
                  <a:lnTo>
                    <a:pt x="2846" y="11112"/>
                  </a:lnTo>
                  <a:lnTo>
                    <a:pt x="3142" y="11792"/>
                  </a:lnTo>
                  <a:lnTo>
                    <a:pt x="3449" y="12472"/>
                  </a:lnTo>
                  <a:lnTo>
                    <a:pt x="3755" y="13142"/>
                  </a:lnTo>
                  <a:lnTo>
                    <a:pt x="4072" y="13793"/>
                  </a:lnTo>
                  <a:lnTo>
                    <a:pt x="4388" y="14416"/>
                  </a:lnTo>
                  <a:lnTo>
                    <a:pt x="4704" y="15019"/>
                  </a:lnTo>
                  <a:lnTo>
                    <a:pt x="5010" y="15594"/>
                  </a:lnTo>
                  <a:lnTo>
                    <a:pt x="5326" y="16121"/>
                  </a:lnTo>
                  <a:lnTo>
                    <a:pt x="5633" y="16609"/>
                  </a:lnTo>
                  <a:lnTo>
                    <a:pt x="5786" y="16839"/>
                  </a:lnTo>
                  <a:lnTo>
                    <a:pt x="5939" y="17060"/>
                  </a:lnTo>
                  <a:lnTo>
                    <a:pt x="6083" y="17261"/>
                  </a:lnTo>
                  <a:lnTo>
                    <a:pt x="6236" y="17443"/>
                  </a:lnTo>
                  <a:lnTo>
                    <a:pt x="6380" y="17615"/>
                  </a:lnTo>
                  <a:lnTo>
                    <a:pt x="6524" y="17778"/>
                  </a:lnTo>
                  <a:lnTo>
                    <a:pt x="6658" y="17912"/>
                  </a:lnTo>
                  <a:lnTo>
                    <a:pt x="6801" y="18037"/>
                  </a:lnTo>
                  <a:lnTo>
                    <a:pt x="6935" y="18142"/>
                  </a:lnTo>
                  <a:lnTo>
                    <a:pt x="7069" y="18238"/>
                  </a:lnTo>
                  <a:lnTo>
                    <a:pt x="7194" y="18305"/>
                  </a:lnTo>
                  <a:lnTo>
                    <a:pt x="7319" y="18362"/>
                  </a:lnTo>
                  <a:lnTo>
                    <a:pt x="7443" y="18391"/>
                  </a:lnTo>
                  <a:lnTo>
                    <a:pt x="7568" y="18400"/>
                  </a:lnTo>
                  <a:lnTo>
                    <a:pt x="7721" y="18391"/>
                  </a:lnTo>
                  <a:lnTo>
                    <a:pt x="7884" y="18372"/>
                  </a:lnTo>
                  <a:lnTo>
                    <a:pt x="8056" y="18343"/>
                  </a:lnTo>
                  <a:lnTo>
                    <a:pt x="8228" y="18295"/>
                  </a:lnTo>
                  <a:lnTo>
                    <a:pt x="8410" y="18228"/>
                  </a:lnTo>
                  <a:lnTo>
                    <a:pt x="8583" y="18161"/>
                  </a:lnTo>
                  <a:lnTo>
                    <a:pt x="8765" y="18075"/>
                  </a:lnTo>
                  <a:lnTo>
                    <a:pt x="8956" y="17979"/>
                  </a:lnTo>
                  <a:lnTo>
                    <a:pt x="9138" y="17874"/>
                  </a:lnTo>
                  <a:lnTo>
                    <a:pt x="9330" y="17759"/>
                  </a:lnTo>
                  <a:lnTo>
                    <a:pt x="9531" y="17625"/>
                  </a:lnTo>
                  <a:lnTo>
                    <a:pt x="9723" y="17481"/>
                  </a:lnTo>
                  <a:lnTo>
                    <a:pt x="9924" y="17328"/>
                  </a:lnTo>
                  <a:lnTo>
                    <a:pt x="10115" y="17165"/>
                  </a:lnTo>
                  <a:lnTo>
                    <a:pt x="10316" y="17002"/>
                  </a:lnTo>
                  <a:lnTo>
                    <a:pt x="10518" y="16820"/>
                  </a:lnTo>
                  <a:lnTo>
                    <a:pt x="10719" y="16629"/>
                  </a:lnTo>
                  <a:lnTo>
                    <a:pt x="10929" y="16427"/>
                  </a:lnTo>
                  <a:lnTo>
                    <a:pt x="11131" y="16217"/>
                  </a:lnTo>
                  <a:lnTo>
                    <a:pt x="11332" y="15996"/>
                  </a:lnTo>
                  <a:lnTo>
                    <a:pt x="11744" y="15537"/>
                  </a:lnTo>
                  <a:lnTo>
                    <a:pt x="12146" y="15039"/>
                  </a:lnTo>
                  <a:lnTo>
                    <a:pt x="12548" y="14512"/>
                  </a:lnTo>
                  <a:lnTo>
                    <a:pt x="12941" y="13966"/>
                  </a:lnTo>
                  <a:lnTo>
                    <a:pt x="13334" y="13391"/>
                  </a:lnTo>
                  <a:lnTo>
                    <a:pt x="13717" y="12788"/>
                  </a:lnTo>
                  <a:lnTo>
                    <a:pt x="14081" y="12165"/>
                  </a:lnTo>
                  <a:lnTo>
                    <a:pt x="14435" y="11533"/>
                  </a:lnTo>
                  <a:lnTo>
                    <a:pt x="14780" y="10872"/>
                  </a:lnTo>
                  <a:lnTo>
                    <a:pt x="15106" y="10202"/>
                  </a:lnTo>
                  <a:lnTo>
                    <a:pt x="15412" y="9512"/>
                  </a:lnTo>
                  <a:lnTo>
                    <a:pt x="15565" y="9167"/>
                  </a:lnTo>
                  <a:lnTo>
                    <a:pt x="15699" y="8822"/>
                  </a:lnTo>
                  <a:lnTo>
                    <a:pt x="15843" y="8468"/>
                  </a:lnTo>
                  <a:lnTo>
                    <a:pt x="15968" y="8114"/>
                  </a:lnTo>
                  <a:lnTo>
                    <a:pt x="16092" y="7759"/>
                  </a:lnTo>
                  <a:lnTo>
                    <a:pt x="16207" y="7405"/>
                  </a:lnTo>
                  <a:lnTo>
                    <a:pt x="16322" y="7050"/>
                  </a:lnTo>
                  <a:lnTo>
                    <a:pt x="16427" y="6696"/>
                  </a:lnTo>
                  <a:lnTo>
                    <a:pt x="16523" y="6342"/>
                  </a:lnTo>
                  <a:lnTo>
                    <a:pt x="16619" y="5978"/>
                  </a:lnTo>
                  <a:lnTo>
                    <a:pt x="16705" y="5623"/>
                  </a:lnTo>
                  <a:lnTo>
                    <a:pt x="16782" y="5259"/>
                  </a:lnTo>
                  <a:lnTo>
                    <a:pt x="16849" y="4905"/>
                  </a:lnTo>
                  <a:lnTo>
                    <a:pt x="16906" y="4551"/>
                  </a:lnTo>
                  <a:lnTo>
                    <a:pt x="16964" y="4196"/>
                  </a:lnTo>
                  <a:lnTo>
                    <a:pt x="17002" y="3842"/>
                  </a:lnTo>
                  <a:lnTo>
                    <a:pt x="17040" y="3487"/>
                  </a:lnTo>
                  <a:lnTo>
                    <a:pt x="17069" y="3143"/>
                  </a:lnTo>
                  <a:lnTo>
                    <a:pt x="17088" y="2788"/>
                  </a:lnTo>
                  <a:lnTo>
                    <a:pt x="17098" y="2443"/>
                  </a:lnTo>
                  <a:lnTo>
                    <a:pt x="17098" y="2099"/>
                  </a:lnTo>
                  <a:lnTo>
                    <a:pt x="17079" y="1763"/>
                  </a:lnTo>
                  <a:lnTo>
                    <a:pt x="17059" y="1438"/>
                  </a:lnTo>
                  <a:lnTo>
                    <a:pt x="17031" y="1150"/>
                  </a:lnTo>
                  <a:lnTo>
                    <a:pt x="16983" y="901"/>
                  </a:lnTo>
                  <a:lnTo>
                    <a:pt x="16925" y="681"/>
                  </a:lnTo>
                  <a:lnTo>
                    <a:pt x="16858" y="499"/>
                  </a:lnTo>
                  <a:lnTo>
                    <a:pt x="16820" y="413"/>
                  </a:lnTo>
                  <a:lnTo>
                    <a:pt x="16772" y="346"/>
                  </a:lnTo>
                  <a:lnTo>
                    <a:pt x="16734" y="279"/>
                  </a:lnTo>
                  <a:lnTo>
                    <a:pt x="16686" y="221"/>
                  </a:lnTo>
                  <a:lnTo>
                    <a:pt x="16638" y="164"/>
                  </a:lnTo>
                  <a:lnTo>
                    <a:pt x="16590" y="125"/>
                  </a:lnTo>
                  <a:lnTo>
                    <a:pt x="16533" y="87"/>
                  </a:lnTo>
                  <a:lnTo>
                    <a:pt x="16475" y="58"/>
                  </a:lnTo>
                  <a:lnTo>
                    <a:pt x="16418" y="30"/>
                  </a:lnTo>
                  <a:lnTo>
                    <a:pt x="16360" y="20"/>
                  </a:lnTo>
                  <a:lnTo>
                    <a:pt x="16293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2861757" y="2179019"/>
              <a:ext cx="379129" cy="650964"/>
            </a:xfrm>
            <a:custGeom>
              <a:rect b="b" l="l" r="r" t="t"/>
              <a:pathLst>
                <a:path extrusionOk="0" h="16102" w="9378">
                  <a:moveTo>
                    <a:pt x="8363" y="1"/>
                  </a:moveTo>
                  <a:lnTo>
                    <a:pt x="8229" y="20"/>
                  </a:lnTo>
                  <a:lnTo>
                    <a:pt x="8094" y="68"/>
                  </a:lnTo>
                  <a:lnTo>
                    <a:pt x="7951" y="125"/>
                  </a:lnTo>
                  <a:lnTo>
                    <a:pt x="7798" y="202"/>
                  </a:lnTo>
                  <a:lnTo>
                    <a:pt x="7644" y="298"/>
                  </a:lnTo>
                  <a:lnTo>
                    <a:pt x="7491" y="413"/>
                  </a:lnTo>
                  <a:lnTo>
                    <a:pt x="7319" y="547"/>
                  </a:lnTo>
                  <a:lnTo>
                    <a:pt x="7156" y="690"/>
                  </a:lnTo>
                  <a:lnTo>
                    <a:pt x="6983" y="844"/>
                  </a:lnTo>
                  <a:lnTo>
                    <a:pt x="6801" y="1016"/>
                  </a:lnTo>
                  <a:lnTo>
                    <a:pt x="6619" y="1198"/>
                  </a:lnTo>
                  <a:lnTo>
                    <a:pt x="6246" y="1610"/>
                  </a:lnTo>
                  <a:lnTo>
                    <a:pt x="5863" y="2060"/>
                  </a:lnTo>
                  <a:lnTo>
                    <a:pt x="5480" y="2549"/>
                  </a:lnTo>
                  <a:lnTo>
                    <a:pt x="5077" y="3066"/>
                  </a:lnTo>
                  <a:lnTo>
                    <a:pt x="4675" y="3612"/>
                  </a:lnTo>
                  <a:lnTo>
                    <a:pt x="4282" y="4186"/>
                  </a:lnTo>
                  <a:lnTo>
                    <a:pt x="3880" y="4771"/>
                  </a:lnTo>
                  <a:lnTo>
                    <a:pt x="3487" y="5365"/>
                  </a:lnTo>
                  <a:lnTo>
                    <a:pt x="3104" y="5958"/>
                  </a:lnTo>
                  <a:lnTo>
                    <a:pt x="2721" y="6562"/>
                  </a:lnTo>
                  <a:lnTo>
                    <a:pt x="2357" y="7146"/>
                  </a:lnTo>
                  <a:lnTo>
                    <a:pt x="2003" y="7730"/>
                  </a:lnTo>
                  <a:lnTo>
                    <a:pt x="1351" y="8822"/>
                  </a:lnTo>
                  <a:lnTo>
                    <a:pt x="786" y="9799"/>
                  </a:lnTo>
                  <a:lnTo>
                    <a:pt x="336" y="10623"/>
                  </a:lnTo>
                  <a:lnTo>
                    <a:pt x="1" y="11226"/>
                  </a:lnTo>
                  <a:lnTo>
                    <a:pt x="3909" y="16102"/>
                  </a:lnTo>
                  <a:lnTo>
                    <a:pt x="4072" y="16063"/>
                  </a:lnTo>
                  <a:lnTo>
                    <a:pt x="4234" y="16015"/>
                  </a:lnTo>
                  <a:lnTo>
                    <a:pt x="4388" y="15967"/>
                  </a:lnTo>
                  <a:lnTo>
                    <a:pt x="4541" y="15900"/>
                  </a:lnTo>
                  <a:lnTo>
                    <a:pt x="4694" y="15833"/>
                  </a:lnTo>
                  <a:lnTo>
                    <a:pt x="4847" y="15757"/>
                  </a:lnTo>
                  <a:lnTo>
                    <a:pt x="5001" y="15671"/>
                  </a:lnTo>
                  <a:lnTo>
                    <a:pt x="5154" y="15575"/>
                  </a:lnTo>
                  <a:lnTo>
                    <a:pt x="5298" y="15469"/>
                  </a:lnTo>
                  <a:lnTo>
                    <a:pt x="5441" y="15354"/>
                  </a:lnTo>
                  <a:lnTo>
                    <a:pt x="5585" y="15240"/>
                  </a:lnTo>
                  <a:lnTo>
                    <a:pt x="5719" y="15115"/>
                  </a:lnTo>
                  <a:lnTo>
                    <a:pt x="5863" y="14981"/>
                  </a:lnTo>
                  <a:lnTo>
                    <a:pt x="5997" y="14847"/>
                  </a:lnTo>
                  <a:lnTo>
                    <a:pt x="6131" y="14703"/>
                  </a:lnTo>
                  <a:lnTo>
                    <a:pt x="6265" y="14550"/>
                  </a:lnTo>
                  <a:lnTo>
                    <a:pt x="6390" y="14387"/>
                  </a:lnTo>
                  <a:lnTo>
                    <a:pt x="6524" y="14224"/>
                  </a:lnTo>
                  <a:lnTo>
                    <a:pt x="6773" y="13870"/>
                  </a:lnTo>
                  <a:lnTo>
                    <a:pt x="7003" y="13496"/>
                  </a:lnTo>
                  <a:lnTo>
                    <a:pt x="7232" y="13094"/>
                  </a:lnTo>
                  <a:lnTo>
                    <a:pt x="7453" y="12673"/>
                  </a:lnTo>
                  <a:lnTo>
                    <a:pt x="7663" y="12232"/>
                  </a:lnTo>
                  <a:lnTo>
                    <a:pt x="7855" y="11763"/>
                  </a:lnTo>
                  <a:lnTo>
                    <a:pt x="8047" y="11284"/>
                  </a:lnTo>
                  <a:lnTo>
                    <a:pt x="8219" y="10776"/>
                  </a:lnTo>
                  <a:lnTo>
                    <a:pt x="8382" y="10259"/>
                  </a:lnTo>
                  <a:lnTo>
                    <a:pt x="8535" y="9723"/>
                  </a:lnTo>
                  <a:lnTo>
                    <a:pt x="8679" y="9177"/>
                  </a:lnTo>
                  <a:lnTo>
                    <a:pt x="8803" y="8612"/>
                  </a:lnTo>
                  <a:lnTo>
                    <a:pt x="8918" y="8037"/>
                  </a:lnTo>
                  <a:lnTo>
                    <a:pt x="9024" y="7443"/>
                  </a:lnTo>
                  <a:lnTo>
                    <a:pt x="9119" y="6849"/>
                  </a:lnTo>
                  <a:lnTo>
                    <a:pt x="9196" y="6236"/>
                  </a:lnTo>
                  <a:lnTo>
                    <a:pt x="9263" y="5614"/>
                  </a:lnTo>
                  <a:lnTo>
                    <a:pt x="9311" y="4991"/>
                  </a:lnTo>
                  <a:lnTo>
                    <a:pt x="9349" y="4359"/>
                  </a:lnTo>
                  <a:lnTo>
                    <a:pt x="9368" y="3717"/>
                  </a:lnTo>
                  <a:lnTo>
                    <a:pt x="9378" y="3075"/>
                  </a:lnTo>
                  <a:lnTo>
                    <a:pt x="9368" y="2434"/>
                  </a:lnTo>
                  <a:lnTo>
                    <a:pt x="9340" y="1782"/>
                  </a:lnTo>
                  <a:lnTo>
                    <a:pt x="9320" y="1485"/>
                  </a:lnTo>
                  <a:lnTo>
                    <a:pt x="9292" y="1227"/>
                  </a:lnTo>
                  <a:lnTo>
                    <a:pt x="9253" y="987"/>
                  </a:lnTo>
                  <a:lnTo>
                    <a:pt x="9206" y="777"/>
                  </a:lnTo>
                  <a:lnTo>
                    <a:pt x="9148" y="595"/>
                  </a:lnTo>
                  <a:lnTo>
                    <a:pt x="9071" y="441"/>
                  </a:lnTo>
                  <a:lnTo>
                    <a:pt x="8995" y="307"/>
                  </a:lnTo>
                  <a:lnTo>
                    <a:pt x="8909" y="202"/>
                  </a:lnTo>
                  <a:lnTo>
                    <a:pt x="8813" y="116"/>
                  </a:lnTo>
                  <a:lnTo>
                    <a:pt x="8765" y="77"/>
                  </a:lnTo>
                  <a:lnTo>
                    <a:pt x="8717" y="49"/>
                  </a:lnTo>
                  <a:lnTo>
                    <a:pt x="8660" y="30"/>
                  </a:lnTo>
                  <a:lnTo>
                    <a:pt x="8602" y="10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2947341" y="2125574"/>
              <a:ext cx="715243" cy="1044000"/>
            </a:xfrm>
            <a:custGeom>
              <a:rect b="b" l="l" r="r" t="t"/>
              <a:pathLst>
                <a:path extrusionOk="0" h="25824" w="17692">
                  <a:moveTo>
                    <a:pt x="8698" y="1"/>
                  </a:moveTo>
                  <a:lnTo>
                    <a:pt x="8257" y="20"/>
                  </a:lnTo>
                  <a:lnTo>
                    <a:pt x="7816" y="49"/>
                  </a:lnTo>
                  <a:lnTo>
                    <a:pt x="7673" y="68"/>
                  </a:lnTo>
                  <a:lnTo>
                    <a:pt x="7510" y="106"/>
                  </a:lnTo>
                  <a:lnTo>
                    <a:pt x="7338" y="145"/>
                  </a:lnTo>
                  <a:lnTo>
                    <a:pt x="7146" y="202"/>
                  </a:lnTo>
                  <a:lnTo>
                    <a:pt x="6954" y="269"/>
                  </a:lnTo>
                  <a:lnTo>
                    <a:pt x="6744" y="346"/>
                  </a:lnTo>
                  <a:lnTo>
                    <a:pt x="6533" y="432"/>
                  </a:lnTo>
                  <a:lnTo>
                    <a:pt x="6303" y="537"/>
                  </a:lnTo>
                  <a:lnTo>
                    <a:pt x="6073" y="652"/>
                  </a:lnTo>
                  <a:lnTo>
                    <a:pt x="5834" y="777"/>
                  </a:lnTo>
                  <a:lnTo>
                    <a:pt x="5594" y="911"/>
                  </a:lnTo>
                  <a:lnTo>
                    <a:pt x="5345" y="1064"/>
                  </a:lnTo>
                  <a:lnTo>
                    <a:pt x="5096" y="1227"/>
                  </a:lnTo>
                  <a:lnTo>
                    <a:pt x="4838" y="1409"/>
                  </a:lnTo>
                  <a:lnTo>
                    <a:pt x="4579" y="1601"/>
                  </a:lnTo>
                  <a:lnTo>
                    <a:pt x="4320" y="1802"/>
                  </a:lnTo>
                  <a:lnTo>
                    <a:pt x="4062" y="2012"/>
                  </a:lnTo>
                  <a:lnTo>
                    <a:pt x="3813" y="2252"/>
                  </a:lnTo>
                  <a:lnTo>
                    <a:pt x="3554" y="2491"/>
                  </a:lnTo>
                  <a:lnTo>
                    <a:pt x="3305" y="2750"/>
                  </a:lnTo>
                  <a:lnTo>
                    <a:pt x="3056" y="3028"/>
                  </a:lnTo>
                  <a:lnTo>
                    <a:pt x="2807" y="3315"/>
                  </a:lnTo>
                  <a:lnTo>
                    <a:pt x="2568" y="3612"/>
                  </a:lnTo>
                  <a:lnTo>
                    <a:pt x="2338" y="3928"/>
                  </a:lnTo>
                  <a:lnTo>
                    <a:pt x="2117" y="4263"/>
                  </a:lnTo>
                  <a:lnTo>
                    <a:pt x="1897" y="4608"/>
                  </a:lnTo>
                  <a:lnTo>
                    <a:pt x="1686" y="4962"/>
                  </a:lnTo>
                  <a:lnTo>
                    <a:pt x="1495" y="5346"/>
                  </a:lnTo>
                  <a:lnTo>
                    <a:pt x="1303" y="5738"/>
                  </a:lnTo>
                  <a:lnTo>
                    <a:pt x="1131" y="6141"/>
                  </a:lnTo>
                  <a:lnTo>
                    <a:pt x="968" y="6562"/>
                  </a:lnTo>
                  <a:lnTo>
                    <a:pt x="824" y="7003"/>
                  </a:lnTo>
                  <a:lnTo>
                    <a:pt x="738" y="7280"/>
                  </a:lnTo>
                  <a:lnTo>
                    <a:pt x="662" y="7568"/>
                  </a:lnTo>
                  <a:lnTo>
                    <a:pt x="585" y="7865"/>
                  </a:lnTo>
                  <a:lnTo>
                    <a:pt x="518" y="8171"/>
                  </a:lnTo>
                  <a:lnTo>
                    <a:pt x="451" y="8478"/>
                  </a:lnTo>
                  <a:lnTo>
                    <a:pt x="393" y="8784"/>
                  </a:lnTo>
                  <a:lnTo>
                    <a:pt x="288" y="9435"/>
                  </a:lnTo>
                  <a:lnTo>
                    <a:pt x="202" y="10096"/>
                  </a:lnTo>
                  <a:lnTo>
                    <a:pt x="135" y="10776"/>
                  </a:lnTo>
                  <a:lnTo>
                    <a:pt x="77" y="11466"/>
                  </a:lnTo>
                  <a:lnTo>
                    <a:pt x="39" y="12165"/>
                  </a:lnTo>
                  <a:lnTo>
                    <a:pt x="10" y="12874"/>
                  </a:lnTo>
                  <a:lnTo>
                    <a:pt x="1" y="13583"/>
                  </a:lnTo>
                  <a:lnTo>
                    <a:pt x="1" y="14301"/>
                  </a:lnTo>
                  <a:lnTo>
                    <a:pt x="10" y="15010"/>
                  </a:lnTo>
                  <a:lnTo>
                    <a:pt x="29" y="15709"/>
                  </a:lnTo>
                  <a:lnTo>
                    <a:pt x="49" y="16408"/>
                  </a:lnTo>
                  <a:lnTo>
                    <a:pt x="87" y="17098"/>
                  </a:lnTo>
                  <a:lnTo>
                    <a:pt x="125" y="17768"/>
                  </a:lnTo>
                  <a:lnTo>
                    <a:pt x="173" y="18420"/>
                  </a:lnTo>
                  <a:lnTo>
                    <a:pt x="221" y="19061"/>
                  </a:lnTo>
                  <a:lnTo>
                    <a:pt x="336" y="20249"/>
                  </a:lnTo>
                  <a:lnTo>
                    <a:pt x="451" y="21331"/>
                  </a:lnTo>
                  <a:lnTo>
                    <a:pt x="566" y="22270"/>
                  </a:lnTo>
                  <a:lnTo>
                    <a:pt x="662" y="23036"/>
                  </a:lnTo>
                  <a:lnTo>
                    <a:pt x="748" y="23621"/>
                  </a:lnTo>
                  <a:lnTo>
                    <a:pt x="824" y="24109"/>
                  </a:lnTo>
                  <a:lnTo>
                    <a:pt x="13879" y="25824"/>
                  </a:lnTo>
                  <a:lnTo>
                    <a:pt x="14042" y="25546"/>
                  </a:lnTo>
                  <a:lnTo>
                    <a:pt x="14224" y="25201"/>
                  </a:lnTo>
                  <a:lnTo>
                    <a:pt x="14473" y="24722"/>
                  </a:lnTo>
                  <a:lnTo>
                    <a:pt x="14761" y="24128"/>
                  </a:lnTo>
                  <a:lnTo>
                    <a:pt x="14914" y="23774"/>
                  </a:lnTo>
                  <a:lnTo>
                    <a:pt x="15086" y="23400"/>
                  </a:lnTo>
                  <a:lnTo>
                    <a:pt x="15249" y="22988"/>
                  </a:lnTo>
                  <a:lnTo>
                    <a:pt x="15431" y="22557"/>
                  </a:lnTo>
                  <a:lnTo>
                    <a:pt x="15603" y="22098"/>
                  </a:lnTo>
                  <a:lnTo>
                    <a:pt x="15785" y="21600"/>
                  </a:lnTo>
                  <a:lnTo>
                    <a:pt x="15958" y="21082"/>
                  </a:lnTo>
                  <a:lnTo>
                    <a:pt x="16140" y="20536"/>
                  </a:lnTo>
                  <a:lnTo>
                    <a:pt x="16312" y="19962"/>
                  </a:lnTo>
                  <a:lnTo>
                    <a:pt x="16485" y="19368"/>
                  </a:lnTo>
                  <a:lnTo>
                    <a:pt x="16647" y="18736"/>
                  </a:lnTo>
                  <a:lnTo>
                    <a:pt x="16801" y="18094"/>
                  </a:lnTo>
                  <a:lnTo>
                    <a:pt x="16954" y="17414"/>
                  </a:lnTo>
                  <a:lnTo>
                    <a:pt x="17098" y="16724"/>
                  </a:lnTo>
                  <a:lnTo>
                    <a:pt x="17222" y="15996"/>
                  </a:lnTo>
                  <a:lnTo>
                    <a:pt x="17337" y="15259"/>
                  </a:lnTo>
                  <a:lnTo>
                    <a:pt x="17442" y="14493"/>
                  </a:lnTo>
                  <a:lnTo>
                    <a:pt x="17529" y="13707"/>
                  </a:lnTo>
                  <a:lnTo>
                    <a:pt x="17596" y="12893"/>
                  </a:lnTo>
                  <a:lnTo>
                    <a:pt x="17644" y="12069"/>
                  </a:lnTo>
                  <a:lnTo>
                    <a:pt x="17682" y="11217"/>
                  </a:lnTo>
                  <a:lnTo>
                    <a:pt x="17691" y="10355"/>
                  </a:lnTo>
                  <a:lnTo>
                    <a:pt x="17682" y="9972"/>
                  </a:lnTo>
                  <a:lnTo>
                    <a:pt x="17672" y="9608"/>
                  </a:lnTo>
                  <a:lnTo>
                    <a:pt x="17653" y="9244"/>
                  </a:lnTo>
                  <a:lnTo>
                    <a:pt x="17634" y="8889"/>
                  </a:lnTo>
                  <a:lnTo>
                    <a:pt x="17596" y="8545"/>
                  </a:lnTo>
                  <a:lnTo>
                    <a:pt x="17557" y="8209"/>
                  </a:lnTo>
                  <a:lnTo>
                    <a:pt x="17509" y="7884"/>
                  </a:lnTo>
                  <a:lnTo>
                    <a:pt x="17452" y="7558"/>
                  </a:lnTo>
                  <a:lnTo>
                    <a:pt x="17395" y="7242"/>
                  </a:lnTo>
                  <a:lnTo>
                    <a:pt x="17327" y="6936"/>
                  </a:lnTo>
                  <a:lnTo>
                    <a:pt x="17260" y="6639"/>
                  </a:lnTo>
                  <a:lnTo>
                    <a:pt x="17174" y="6351"/>
                  </a:lnTo>
                  <a:lnTo>
                    <a:pt x="17088" y="6064"/>
                  </a:lnTo>
                  <a:lnTo>
                    <a:pt x="17002" y="5786"/>
                  </a:lnTo>
                  <a:lnTo>
                    <a:pt x="16906" y="5518"/>
                  </a:lnTo>
                  <a:lnTo>
                    <a:pt x="16801" y="5250"/>
                  </a:lnTo>
                  <a:lnTo>
                    <a:pt x="16695" y="5001"/>
                  </a:lnTo>
                  <a:lnTo>
                    <a:pt x="16580" y="4752"/>
                  </a:lnTo>
                  <a:lnTo>
                    <a:pt x="16456" y="4503"/>
                  </a:lnTo>
                  <a:lnTo>
                    <a:pt x="16331" y="4273"/>
                  </a:lnTo>
                  <a:lnTo>
                    <a:pt x="16207" y="4043"/>
                  </a:lnTo>
                  <a:lnTo>
                    <a:pt x="16073" y="3823"/>
                  </a:lnTo>
                  <a:lnTo>
                    <a:pt x="15939" y="3612"/>
                  </a:lnTo>
                  <a:lnTo>
                    <a:pt x="15795" y="3401"/>
                  </a:lnTo>
                  <a:lnTo>
                    <a:pt x="15642" y="3200"/>
                  </a:lnTo>
                  <a:lnTo>
                    <a:pt x="15488" y="3009"/>
                  </a:lnTo>
                  <a:lnTo>
                    <a:pt x="15335" y="2817"/>
                  </a:lnTo>
                  <a:lnTo>
                    <a:pt x="15172" y="2645"/>
                  </a:lnTo>
                  <a:lnTo>
                    <a:pt x="15010" y="2463"/>
                  </a:lnTo>
                  <a:lnTo>
                    <a:pt x="14847" y="2300"/>
                  </a:lnTo>
                  <a:lnTo>
                    <a:pt x="14674" y="2137"/>
                  </a:lnTo>
                  <a:lnTo>
                    <a:pt x="14492" y="1984"/>
                  </a:lnTo>
                  <a:lnTo>
                    <a:pt x="14320" y="1830"/>
                  </a:lnTo>
                  <a:lnTo>
                    <a:pt x="14138" y="1687"/>
                  </a:lnTo>
                  <a:lnTo>
                    <a:pt x="13946" y="1553"/>
                  </a:lnTo>
                  <a:lnTo>
                    <a:pt x="13764" y="1419"/>
                  </a:lnTo>
                  <a:lnTo>
                    <a:pt x="13573" y="1304"/>
                  </a:lnTo>
                  <a:lnTo>
                    <a:pt x="13381" y="1179"/>
                  </a:lnTo>
                  <a:lnTo>
                    <a:pt x="13180" y="1064"/>
                  </a:lnTo>
                  <a:lnTo>
                    <a:pt x="12979" y="959"/>
                  </a:lnTo>
                  <a:lnTo>
                    <a:pt x="12778" y="863"/>
                  </a:lnTo>
                  <a:lnTo>
                    <a:pt x="12577" y="767"/>
                  </a:lnTo>
                  <a:lnTo>
                    <a:pt x="12376" y="681"/>
                  </a:lnTo>
                  <a:lnTo>
                    <a:pt x="12165" y="595"/>
                  </a:lnTo>
                  <a:lnTo>
                    <a:pt x="11954" y="518"/>
                  </a:lnTo>
                  <a:lnTo>
                    <a:pt x="11743" y="442"/>
                  </a:lnTo>
                  <a:lnTo>
                    <a:pt x="11322" y="317"/>
                  </a:lnTo>
                  <a:lnTo>
                    <a:pt x="10891" y="212"/>
                  </a:lnTo>
                  <a:lnTo>
                    <a:pt x="10450" y="126"/>
                  </a:lnTo>
                  <a:lnTo>
                    <a:pt x="10019" y="68"/>
                  </a:lnTo>
                  <a:lnTo>
                    <a:pt x="9579" y="3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3213755" y="1813115"/>
              <a:ext cx="234682" cy="453071"/>
            </a:xfrm>
            <a:custGeom>
              <a:rect b="b" l="l" r="r" t="t"/>
              <a:pathLst>
                <a:path extrusionOk="0" h="11207" w="5805">
                  <a:moveTo>
                    <a:pt x="5805" y="0"/>
                  </a:moveTo>
                  <a:lnTo>
                    <a:pt x="1629" y="3698"/>
                  </a:lnTo>
                  <a:lnTo>
                    <a:pt x="1648" y="3793"/>
                  </a:lnTo>
                  <a:lnTo>
                    <a:pt x="1667" y="3908"/>
                  </a:lnTo>
                  <a:lnTo>
                    <a:pt x="1677" y="4062"/>
                  </a:lnTo>
                  <a:lnTo>
                    <a:pt x="1686" y="4263"/>
                  </a:lnTo>
                  <a:lnTo>
                    <a:pt x="1686" y="4502"/>
                  </a:lnTo>
                  <a:lnTo>
                    <a:pt x="1667" y="4780"/>
                  </a:lnTo>
                  <a:lnTo>
                    <a:pt x="1638" y="5096"/>
                  </a:lnTo>
                  <a:lnTo>
                    <a:pt x="1581" y="5450"/>
                  </a:lnTo>
                  <a:lnTo>
                    <a:pt x="1504" y="5853"/>
                  </a:lnTo>
                  <a:lnTo>
                    <a:pt x="1447" y="6063"/>
                  </a:lnTo>
                  <a:lnTo>
                    <a:pt x="1389" y="6284"/>
                  </a:lnTo>
                  <a:lnTo>
                    <a:pt x="1322" y="6504"/>
                  </a:lnTo>
                  <a:lnTo>
                    <a:pt x="1246" y="6743"/>
                  </a:lnTo>
                  <a:lnTo>
                    <a:pt x="1159" y="6992"/>
                  </a:lnTo>
                  <a:lnTo>
                    <a:pt x="1064" y="7251"/>
                  </a:lnTo>
                  <a:lnTo>
                    <a:pt x="949" y="7510"/>
                  </a:lnTo>
                  <a:lnTo>
                    <a:pt x="834" y="7778"/>
                  </a:lnTo>
                  <a:lnTo>
                    <a:pt x="700" y="8056"/>
                  </a:lnTo>
                  <a:lnTo>
                    <a:pt x="556" y="8343"/>
                  </a:lnTo>
                  <a:lnTo>
                    <a:pt x="403" y="8640"/>
                  </a:lnTo>
                  <a:lnTo>
                    <a:pt x="230" y="8946"/>
                  </a:lnTo>
                  <a:lnTo>
                    <a:pt x="182" y="9042"/>
                  </a:lnTo>
                  <a:lnTo>
                    <a:pt x="135" y="9148"/>
                  </a:lnTo>
                  <a:lnTo>
                    <a:pt x="96" y="9253"/>
                  </a:lnTo>
                  <a:lnTo>
                    <a:pt x="58" y="9358"/>
                  </a:lnTo>
                  <a:lnTo>
                    <a:pt x="39" y="9473"/>
                  </a:lnTo>
                  <a:lnTo>
                    <a:pt x="20" y="9579"/>
                  </a:lnTo>
                  <a:lnTo>
                    <a:pt x="10" y="9694"/>
                  </a:lnTo>
                  <a:lnTo>
                    <a:pt x="0" y="9799"/>
                  </a:lnTo>
                  <a:lnTo>
                    <a:pt x="10" y="9914"/>
                  </a:lnTo>
                  <a:lnTo>
                    <a:pt x="20" y="10019"/>
                  </a:lnTo>
                  <a:lnTo>
                    <a:pt x="39" y="10134"/>
                  </a:lnTo>
                  <a:lnTo>
                    <a:pt x="67" y="10239"/>
                  </a:lnTo>
                  <a:lnTo>
                    <a:pt x="106" y="10345"/>
                  </a:lnTo>
                  <a:lnTo>
                    <a:pt x="154" y="10450"/>
                  </a:lnTo>
                  <a:lnTo>
                    <a:pt x="202" y="10546"/>
                  </a:lnTo>
                  <a:lnTo>
                    <a:pt x="269" y="10642"/>
                  </a:lnTo>
                  <a:lnTo>
                    <a:pt x="355" y="10747"/>
                  </a:lnTo>
                  <a:lnTo>
                    <a:pt x="460" y="10852"/>
                  </a:lnTo>
                  <a:lnTo>
                    <a:pt x="585" y="10948"/>
                  </a:lnTo>
                  <a:lnTo>
                    <a:pt x="738" y="11025"/>
                  </a:lnTo>
                  <a:lnTo>
                    <a:pt x="901" y="11101"/>
                  </a:lnTo>
                  <a:lnTo>
                    <a:pt x="1083" y="11149"/>
                  </a:lnTo>
                  <a:lnTo>
                    <a:pt x="1284" y="11188"/>
                  </a:lnTo>
                  <a:lnTo>
                    <a:pt x="1389" y="11197"/>
                  </a:lnTo>
                  <a:lnTo>
                    <a:pt x="1495" y="11207"/>
                  </a:lnTo>
                  <a:lnTo>
                    <a:pt x="1610" y="11197"/>
                  </a:lnTo>
                  <a:lnTo>
                    <a:pt x="1724" y="11197"/>
                  </a:lnTo>
                  <a:lnTo>
                    <a:pt x="1849" y="11178"/>
                  </a:lnTo>
                  <a:lnTo>
                    <a:pt x="1974" y="11159"/>
                  </a:lnTo>
                  <a:lnTo>
                    <a:pt x="2098" y="11130"/>
                  </a:lnTo>
                  <a:lnTo>
                    <a:pt x="2232" y="11101"/>
                  </a:lnTo>
                  <a:lnTo>
                    <a:pt x="2366" y="11054"/>
                  </a:lnTo>
                  <a:lnTo>
                    <a:pt x="2500" y="11006"/>
                  </a:lnTo>
                  <a:lnTo>
                    <a:pt x="2634" y="10948"/>
                  </a:lnTo>
                  <a:lnTo>
                    <a:pt x="2778" y="10881"/>
                  </a:lnTo>
                  <a:lnTo>
                    <a:pt x="2922" y="10805"/>
                  </a:lnTo>
                  <a:lnTo>
                    <a:pt x="3065" y="10718"/>
                  </a:lnTo>
                  <a:lnTo>
                    <a:pt x="3219" y="10623"/>
                  </a:lnTo>
                  <a:lnTo>
                    <a:pt x="3372" y="10517"/>
                  </a:lnTo>
                  <a:lnTo>
                    <a:pt x="3525" y="10402"/>
                  </a:lnTo>
                  <a:lnTo>
                    <a:pt x="3678" y="10278"/>
                  </a:lnTo>
                  <a:lnTo>
                    <a:pt x="3765" y="10211"/>
                  </a:lnTo>
                  <a:lnTo>
                    <a:pt x="3832" y="10134"/>
                  </a:lnTo>
                  <a:lnTo>
                    <a:pt x="3975" y="9971"/>
                  </a:lnTo>
                  <a:lnTo>
                    <a:pt x="4090" y="9808"/>
                  </a:lnTo>
                  <a:lnTo>
                    <a:pt x="4186" y="9626"/>
                  </a:lnTo>
                  <a:lnTo>
                    <a:pt x="4272" y="9435"/>
                  </a:lnTo>
                  <a:lnTo>
                    <a:pt x="4330" y="9234"/>
                  </a:lnTo>
                  <a:lnTo>
                    <a:pt x="4368" y="9023"/>
                  </a:lnTo>
                  <a:lnTo>
                    <a:pt x="4378" y="8812"/>
                  </a:lnTo>
                  <a:lnTo>
                    <a:pt x="4387" y="8075"/>
                  </a:lnTo>
                  <a:lnTo>
                    <a:pt x="4387" y="7146"/>
                  </a:lnTo>
                  <a:lnTo>
                    <a:pt x="4397" y="6629"/>
                  </a:lnTo>
                  <a:lnTo>
                    <a:pt x="4416" y="6073"/>
                  </a:lnTo>
                  <a:lnTo>
                    <a:pt x="4454" y="5498"/>
                  </a:lnTo>
                  <a:lnTo>
                    <a:pt x="4493" y="4904"/>
                  </a:lnTo>
                  <a:lnTo>
                    <a:pt x="4560" y="4291"/>
                  </a:lnTo>
                  <a:lnTo>
                    <a:pt x="4655" y="3669"/>
                  </a:lnTo>
                  <a:lnTo>
                    <a:pt x="4703" y="3353"/>
                  </a:lnTo>
                  <a:lnTo>
                    <a:pt x="4761" y="3037"/>
                  </a:lnTo>
                  <a:lnTo>
                    <a:pt x="4828" y="2730"/>
                  </a:lnTo>
                  <a:lnTo>
                    <a:pt x="4904" y="2414"/>
                  </a:lnTo>
                  <a:lnTo>
                    <a:pt x="4981" y="2098"/>
                  </a:lnTo>
                  <a:lnTo>
                    <a:pt x="5077" y="1792"/>
                  </a:lnTo>
                  <a:lnTo>
                    <a:pt x="5173" y="1485"/>
                  </a:lnTo>
                  <a:lnTo>
                    <a:pt x="5278" y="1179"/>
                  </a:lnTo>
                  <a:lnTo>
                    <a:pt x="5402" y="872"/>
                  </a:lnTo>
                  <a:lnTo>
                    <a:pt x="5527" y="575"/>
                  </a:lnTo>
                  <a:lnTo>
                    <a:pt x="5661" y="288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3095263" y="1636935"/>
              <a:ext cx="328797" cy="476317"/>
            </a:xfrm>
            <a:custGeom>
              <a:rect b="b" l="l" r="r" t="t"/>
              <a:pathLst>
                <a:path extrusionOk="0" h="11782" w="8133">
                  <a:moveTo>
                    <a:pt x="1734" y="0"/>
                  </a:moveTo>
                  <a:lnTo>
                    <a:pt x="1533" y="10"/>
                  </a:lnTo>
                  <a:lnTo>
                    <a:pt x="1341" y="39"/>
                  </a:lnTo>
                  <a:lnTo>
                    <a:pt x="1159" y="77"/>
                  </a:lnTo>
                  <a:lnTo>
                    <a:pt x="997" y="125"/>
                  </a:lnTo>
                  <a:lnTo>
                    <a:pt x="834" y="192"/>
                  </a:lnTo>
                  <a:lnTo>
                    <a:pt x="681" y="278"/>
                  </a:lnTo>
                  <a:lnTo>
                    <a:pt x="546" y="374"/>
                  </a:lnTo>
                  <a:lnTo>
                    <a:pt x="422" y="489"/>
                  </a:lnTo>
                  <a:lnTo>
                    <a:pt x="317" y="623"/>
                  </a:lnTo>
                  <a:lnTo>
                    <a:pt x="221" y="767"/>
                  </a:lnTo>
                  <a:lnTo>
                    <a:pt x="144" y="929"/>
                  </a:lnTo>
                  <a:lnTo>
                    <a:pt x="87" y="1121"/>
                  </a:lnTo>
                  <a:lnTo>
                    <a:pt x="39" y="1322"/>
                  </a:lnTo>
                  <a:lnTo>
                    <a:pt x="10" y="1542"/>
                  </a:lnTo>
                  <a:lnTo>
                    <a:pt x="1" y="1782"/>
                  </a:lnTo>
                  <a:lnTo>
                    <a:pt x="10" y="2050"/>
                  </a:lnTo>
                  <a:lnTo>
                    <a:pt x="1" y="2251"/>
                  </a:lnTo>
                  <a:lnTo>
                    <a:pt x="1" y="2797"/>
                  </a:lnTo>
                  <a:lnTo>
                    <a:pt x="1" y="3190"/>
                  </a:lnTo>
                  <a:lnTo>
                    <a:pt x="10" y="3631"/>
                  </a:lnTo>
                  <a:lnTo>
                    <a:pt x="29" y="4129"/>
                  </a:lnTo>
                  <a:lnTo>
                    <a:pt x="68" y="4665"/>
                  </a:lnTo>
                  <a:lnTo>
                    <a:pt x="125" y="5240"/>
                  </a:lnTo>
                  <a:lnTo>
                    <a:pt x="192" y="5833"/>
                  </a:lnTo>
                  <a:lnTo>
                    <a:pt x="288" y="6446"/>
                  </a:lnTo>
                  <a:lnTo>
                    <a:pt x="345" y="6753"/>
                  </a:lnTo>
                  <a:lnTo>
                    <a:pt x="412" y="7069"/>
                  </a:lnTo>
                  <a:lnTo>
                    <a:pt x="479" y="7376"/>
                  </a:lnTo>
                  <a:lnTo>
                    <a:pt x="556" y="7682"/>
                  </a:lnTo>
                  <a:lnTo>
                    <a:pt x="642" y="7979"/>
                  </a:lnTo>
                  <a:lnTo>
                    <a:pt x="728" y="8276"/>
                  </a:lnTo>
                  <a:lnTo>
                    <a:pt x="834" y="8573"/>
                  </a:lnTo>
                  <a:lnTo>
                    <a:pt x="939" y="8860"/>
                  </a:lnTo>
                  <a:lnTo>
                    <a:pt x="1064" y="9138"/>
                  </a:lnTo>
                  <a:lnTo>
                    <a:pt x="1188" y="9406"/>
                  </a:lnTo>
                  <a:lnTo>
                    <a:pt x="1380" y="9780"/>
                  </a:lnTo>
                  <a:lnTo>
                    <a:pt x="1600" y="10163"/>
                  </a:lnTo>
                  <a:lnTo>
                    <a:pt x="1715" y="10354"/>
                  </a:lnTo>
                  <a:lnTo>
                    <a:pt x="1830" y="10546"/>
                  </a:lnTo>
                  <a:lnTo>
                    <a:pt x="1954" y="10728"/>
                  </a:lnTo>
                  <a:lnTo>
                    <a:pt x="2089" y="10910"/>
                  </a:lnTo>
                  <a:lnTo>
                    <a:pt x="2223" y="11073"/>
                  </a:lnTo>
                  <a:lnTo>
                    <a:pt x="2357" y="11226"/>
                  </a:lnTo>
                  <a:lnTo>
                    <a:pt x="2491" y="11370"/>
                  </a:lnTo>
                  <a:lnTo>
                    <a:pt x="2635" y="11494"/>
                  </a:lnTo>
                  <a:lnTo>
                    <a:pt x="2778" y="11600"/>
                  </a:lnTo>
                  <a:lnTo>
                    <a:pt x="2931" y="11676"/>
                  </a:lnTo>
                  <a:lnTo>
                    <a:pt x="2998" y="11714"/>
                  </a:lnTo>
                  <a:lnTo>
                    <a:pt x="3075" y="11734"/>
                  </a:lnTo>
                  <a:lnTo>
                    <a:pt x="3152" y="11753"/>
                  </a:lnTo>
                  <a:lnTo>
                    <a:pt x="3228" y="11772"/>
                  </a:lnTo>
                  <a:lnTo>
                    <a:pt x="3372" y="11781"/>
                  </a:lnTo>
                  <a:lnTo>
                    <a:pt x="3516" y="11772"/>
                  </a:lnTo>
                  <a:lnTo>
                    <a:pt x="3669" y="11753"/>
                  </a:lnTo>
                  <a:lnTo>
                    <a:pt x="3832" y="11714"/>
                  </a:lnTo>
                  <a:lnTo>
                    <a:pt x="3995" y="11667"/>
                  </a:lnTo>
                  <a:lnTo>
                    <a:pt x="4157" y="11600"/>
                  </a:lnTo>
                  <a:lnTo>
                    <a:pt x="4330" y="11523"/>
                  </a:lnTo>
                  <a:lnTo>
                    <a:pt x="4502" y="11437"/>
                  </a:lnTo>
                  <a:lnTo>
                    <a:pt x="4684" y="11331"/>
                  </a:lnTo>
                  <a:lnTo>
                    <a:pt x="4857" y="11216"/>
                  </a:lnTo>
                  <a:lnTo>
                    <a:pt x="5039" y="11092"/>
                  </a:lnTo>
                  <a:lnTo>
                    <a:pt x="5221" y="10958"/>
                  </a:lnTo>
                  <a:lnTo>
                    <a:pt x="5403" y="10805"/>
                  </a:lnTo>
                  <a:lnTo>
                    <a:pt x="5575" y="10651"/>
                  </a:lnTo>
                  <a:lnTo>
                    <a:pt x="5757" y="10479"/>
                  </a:lnTo>
                  <a:lnTo>
                    <a:pt x="5929" y="10297"/>
                  </a:lnTo>
                  <a:lnTo>
                    <a:pt x="6150" y="10057"/>
                  </a:lnTo>
                  <a:lnTo>
                    <a:pt x="6380" y="9780"/>
                  </a:lnTo>
                  <a:lnTo>
                    <a:pt x="6609" y="9473"/>
                  </a:lnTo>
                  <a:lnTo>
                    <a:pt x="6839" y="9128"/>
                  </a:lnTo>
                  <a:lnTo>
                    <a:pt x="7069" y="8755"/>
                  </a:lnTo>
                  <a:lnTo>
                    <a:pt x="7280" y="8362"/>
                  </a:lnTo>
                  <a:lnTo>
                    <a:pt x="7385" y="8151"/>
                  </a:lnTo>
                  <a:lnTo>
                    <a:pt x="7481" y="7931"/>
                  </a:lnTo>
                  <a:lnTo>
                    <a:pt x="7577" y="7711"/>
                  </a:lnTo>
                  <a:lnTo>
                    <a:pt x="7673" y="7481"/>
                  </a:lnTo>
                  <a:lnTo>
                    <a:pt x="7759" y="7241"/>
                  </a:lnTo>
                  <a:lnTo>
                    <a:pt x="7845" y="6992"/>
                  </a:lnTo>
                  <a:lnTo>
                    <a:pt x="7912" y="6753"/>
                  </a:lnTo>
                  <a:lnTo>
                    <a:pt x="7970" y="6514"/>
                  </a:lnTo>
                  <a:lnTo>
                    <a:pt x="8027" y="6274"/>
                  </a:lnTo>
                  <a:lnTo>
                    <a:pt x="8065" y="6035"/>
                  </a:lnTo>
                  <a:lnTo>
                    <a:pt x="8094" y="5795"/>
                  </a:lnTo>
                  <a:lnTo>
                    <a:pt x="8123" y="5556"/>
                  </a:lnTo>
                  <a:lnTo>
                    <a:pt x="8132" y="5326"/>
                  </a:lnTo>
                  <a:lnTo>
                    <a:pt x="8132" y="5086"/>
                  </a:lnTo>
                  <a:lnTo>
                    <a:pt x="8132" y="4857"/>
                  </a:lnTo>
                  <a:lnTo>
                    <a:pt x="8113" y="4636"/>
                  </a:lnTo>
                  <a:lnTo>
                    <a:pt x="8084" y="4406"/>
                  </a:lnTo>
                  <a:lnTo>
                    <a:pt x="8046" y="4186"/>
                  </a:lnTo>
                  <a:lnTo>
                    <a:pt x="7998" y="3975"/>
                  </a:lnTo>
                  <a:lnTo>
                    <a:pt x="7941" y="3755"/>
                  </a:lnTo>
                  <a:lnTo>
                    <a:pt x="7874" y="3554"/>
                  </a:lnTo>
                  <a:lnTo>
                    <a:pt x="7797" y="3343"/>
                  </a:lnTo>
                  <a:lnTo>
                    <a:pt x="7711" y="3142"/>
                  </a:lnTo>
                  <a:lnTo>
                    <a:pt x="7615" y="2950"/>
                  </a:lnTo>
                  <a:lnTo>
                    <a:pt x="7500" y="2759"/>
                  </a:lnTo>
                  <a:lnTo>
                    <a:pt x="7385" y="2577"/>
                  </a:lnTo>
                  <a:lnTo>
                    <a:pt x="7251" y="2395"/>
                  </a:lnTo>
                  <a:lnTo>
                    <a:pt x="7107" y="2223"/>
                  </a:lnTo>
                  <a:lnTo>
                    <a:pt x="6954" y="2060"/>
                  </a:lnTo>
                  <a:lnTo>
                    <a:pt x="6791" y="1897"/>
                  </a:lnTo>
                  <a:lnTo>
                    <a:pt x="6619" y="1744"/>
                  </a:lnTo>
                  <a:lnTo>
                    <a:pt x="6437" y="1600"/>
                  </a:lnTo>
                  <a:lnTo>
                    <a:pt x="6236" y="1456"/>
                  </a:lnTo>
                  <a:lnTo>
                    <a:pt x="6035" y="1322"/>
                  </a:lnTo>
                  <a:lnTo>
                    <a:pt x="5814" y="1198"/>
                  </a:lnTo>
                  <a:lnTo>
                    <a:pt x="5585" y="1083"/>
                  </a:lnTo>
                  <a:lnTo>
                    <a:pt x="5087" y="853"/>
                  </a:lnTo>
                  <a:lnTo>
                    <a:pt x="4588" y="642"/>
                  </a:lnTo>
                  <a:lnTo>
                    <a:pt x="4081" y="451"/>
                  </a:lnTo>
                  <a:lnTo>
                    <a:pt x="3832" y="374"/>
                  </a:lnTo>
                  <a:lnTo>
                    <a:pt x="3583" y="297"/>
                  </a:lnTo>
                  <a:lnTo>
                    <a:pt x="3334" y="221"/>
                  </a:lnTo>
                  <a:lnTo>
                    <a:pt x="3094" y="163"/>
                  </a:lnTo>
                  <a:lnTo>
                    <a:pt x="2855" y="106"/>
                  </a:lnTo>
                  <a:lnTo>
                    <a:pt x="2615" y="67"/>
                  </a:lnTo>
                  <a:lnTo>
                    <a:pt x="2385" y="29"/>
                  </a:lnTo>
                  <a:lnTo>
                    <a:pt x="2165" y="10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3144827" y="1846022"/>
              <a:ext cx="22114" cy="45360"/>
            </a:xfrm>
            <a:custGeom>
              <a:rect b="b" l="l" r="r" t="t"/>
              <a:pathLst>
                <a:path extrusionOk="0" h="1122" w="547">
                  <a:moveTo>
                    <a:pt x="269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1" y="556"/>
                  </a:lnTo>
                  <a:lnTo>
                    <a:pt x="1" y="661"/>
                  </a:lnTo>
                  <a:lnTo>
                    <a:pt x="20" y="776"/>
                  </a:lnTo>
                  <a:lnTo>
                    <a:pt x="39" y="872"/>
                  </a:lnTo>
                  <a:lnTo>
                    <a:pt x="68" y="949"/>
                  </a:lnTo>
                  <a:lnTo>
                    <a:pt x="106" y="1025"/>
                  </a:lnTo>
                  <a:lnTo>
                    <a:pt x="154" y="1073"/>
                  </a:lnTo>
                  <a:lnTo>
                    <a:pt x="202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5" y="1083"/>
                  </a:lnTo>
                  <a:lnTo>
                    <a:pt x="412" y="1035"/>
                  </a:lnTo>
                  <a:lnTo>
                    <a:pt x="451" y="968"/>
                  </a:lnTo>
                  <a:lnTo>
                    <a:pt x="489" y="882"/>
                  </a:lnTo>
                  <a:lnTo>
                    <a:pt x="518" y="796"/>
                  </a:lnTo>
                  <a:lnTo>
                    <a:pt x="537" y="690"/>
                  </a:lnTo>
                  <a:lnTo>
                    <a:pt x="546" y="575"/>
                  </a:lnTo>
                  <a:lnTo>
                    <a:pt x="546" y="460"/>
                  </a:lnTo>
                  <a:lnTo>
                    <a:pt x="537" y="355"/>
                  </a:lnTo>
                  <a:lnTo>
                    <a:pt x="518" y="259"/>
                  </a:lnTo>
                  <a:lnTo>
                    <a:pt x="489" y="173"/>
                  </a:lnTo>
                  <a:lnTo>
                    <a:pt x="451" y="106"/>
                  </a:lnTo>
                  <a:lnTo>
                    <a:pt x="403" y="48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3252484" y="1852208"/>
              <a:ext cx="22114" cy="45360"/>
            </a:xfrm>
            <a:custGeom>
              <a:rect b="b" l="l" r="r" t="t"/>
              <a:pathLst>
                <a:path extrusionOk="0" h="1122" w="547">
                  <a:moveTo>
                    <a:pt x="268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0" y="556"/>
                  </a:lnTo>
                  <a:lnTo>
                    <a:pt x="0" y="662"/>
                  </a:lnTo>
                  <a:lnTo>
                    <a:pt x="19" y="767"/>
                  </a:lnTo>
                  <a:lnTo>
                    <a:pt x="39" y="872"/>
                  </a:lnTo>
                  <a:lnTo>
                    <a:pt x="67" y="949"/>
                  </a:lnTo>
                  <a:lnTo>
                    <a:pt x="106" y="1026"/>
                  </a:lnTo>
                  <a:lnTo>
                    <a:pt x="154" y="1074"/>
                  </a:lnTo>
                  <a:lnTo>
                    <a:pt x="201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4" y="1083"/>
                  </a:lnTo>
                  <a:lnTo>
                    <a:pt x="412" y="1035"/>
                  </a:lnTo>
                  <a:lnTo>
                    <a:pt x="450" y="968"/>
                  </a:lnTo>
                  <a:lnTo>
                    <a:pt x="489" y="882"/>
                  </a:lnTo>
                  <a:lnTo>
                    <a:pt x="517" y="786"/>
                  </a:lnTo>
                  <a:lnTo>
                    <a:pt x="537" y="690"/>
                  </a:lnTo>
                  <a:lnTo>
                    <a:pt x="546" y="576"/>
                  </a:lnTo>
                  <a:lnTo>
                    <a:pt x="546" y="461"/>
                  </a:lnTo>
                  <a:lnTo>
                    <a:pt x="537" y="355"/>
                  </a:lnTo>
                  <a:lnTo>
                    <a:pt x="517" y="259"/>
                  </a:lnTo>
                  <a:lnTo>
                    <a:pt x="489" y="173"/>
                  </a:lnTo>
                  <a:lnTo>
                    <a:pt x="450" y="106"/>
                  </a:lnTo>
                  <a:lnTo>
                    <a:pt x="403" y="49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3173085" y="1864619"/>
              <a:ext cx="38366" cy="102645"/>
            </a:xfrm>
            <a:custGeom>
              <a:rect b="b" l="l" r="r" t="t"/>
              <a:pathLst>
                <a:path extrusionOk="0" h="2539" w="949">
                  <a:moveTo>
                    <a:pt x="690" y="0"/>
                  </a:moveTo>
                  <a:lnTo>
                    <a:pt x="595" y="240"/>
                  </a:lnTo>
                  <a:lnTo>
                    <a:pt x="374" y="786"/>
                  </a:lnTo>
                  <a:lnTo>
                    <a:pt x="250" y="1111"/>
                  </a:lnTo>
                  <a:lnTo>
                    <a:pt x="144" y="1418"/>
                  </a:lnTo>
                  <a:lnTo>
                    <a:pt x="58" y="1696"/>
                  </a:lnTo>
                  <a:lnTo>
                    <a:pt x="29" y="1811"/>
                  </a:lnTo>
                  <a:lnTo>
                    <a:pt x="10" y="1897"/>
                  </a:lnTo>
                  <a:lnTo>
                    <a:pt x="1" y="1983"/>
                  </a:lnTo>
                  <a:lnTo>
                    <a:pt x="1" y="2050"/>
                  </a:lnTo>
                  <a:lnTo>
                    <a:pt x="10" y="2117"/>
                  </a:lnTo>
                  <a:lnTo>
                    <a:pt x="29" y="2184"/>
                  </a:lnTo>
                  <a:lnTo>
                    <a:pt x="58" y="2242"/>
                  </a:lnTo>
                  <a:lnTo>
                    <a:pt x="97" y="2290"/>
                  </a:lnTo>
                  <a:lnTo>
                    <a:pt x="135" y="2337"/>
                  </a:lnTo>
                  <a:lnTo>
                    <a:pt x="173" y="2376"/>
                  </a:lnTo>
                  <a:lnTo>
                    <a:pt x="221" y="2414"/>
                  </a:lnTo>
                  <a:lnTo>
                    <a:pt x="269" y="2443"/>
                  </a:lnTo>
                  <a:lnTo>
                    <a:pt x="374" y="2491"/>
                  </a:lnTo>
                  <a:lnTo>
                    <a:pt x="480" y="2529"/>
                  </a:lnTo>
                  <a:lnTo>
                    <a:pt x="575" y="2539"/>
                  </a:lnTo>
                  <a:lnTo>
                    <a:pt x="652" y="2529"/>
                  </a:lnTo>
                  <a:lnTo>
                    <a:pt x="729" y="2510"/>
                  </a:lnTo>
                  <a:lnTo>
                    <a:pt x="796" y="2472"/>
                  </a:lnTo>
                  <a:lnTo>
                    <a:pt x="853" y="2424"/>
                  </a:lnTo>
                  <a:lnTo>
                    <a:pt x="901" y="2366"/>
                  </a:lnTo>
                  <a:lnTo>
                    <a:pt x="930" y="2299"/>
                  </a:lnTo>
                  <a:lnTo>
                    <a:pt x="949" y="2222"/>
                  </a:lnTo>
                  <a:lnTo>
                    <a:pt x="949" y="2146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3239709" y="1819705"/>
              <a:ext cx="50737" cy="27531"/>
            </a:xfrm>
            <a:custGeom>
              <a:rect b="b" l="l" r="r" t="t"/>
              <a:pathLst>
                <a:path extrusionOk="0" h="681" w="1255">
                  <a:moveTo>
                    <a:pt x="470" y="0"/>
                  </a:moveTo>
                  <a:lnTo>
                    <a:pt x="364" y="10"/>
                  </a:lnTo>
                  <a:lnTo>
                    <a:pt x="259" y="29"/>
                  </a:lnTo>
                  <a:lnTo>
                    <a:pt x="163" y="58"/>
                  </a:lnTo>
                  <a:lnTo>
                    <a:pt x="115" y="77"/>
                  </a:lnTo>
                  <a:lnTo>
                    <a:pt x="67" y="96"/>
                  </a:lnTo>
                  <a:lnTo>
                    <a:pt x="29" y="134"/>
                  </a:lnTo>
                  <a:lnTo>
                    <a:pt x="0" y="182"/>
                  </a:lnTo>
                  <a:lnTo>
                    <a:pt x="86" y="192"/>
                  </a:lnTo>
                  <a:lnTo>
                    <a:pt x="173" y="211"/>
                  </a:lnTo>
                  <a:lnTo>
                    <a:pt x="345" y="259"/>
                  </a:lnTo>
                  <a:lnTo>
                    <a:pt x="498" y="316"/>
                  </a:lnTo>
                  <a:lnTo>
                    <a:pt x="642" y="374"/>
                  </a:lnTo>
                  <a:lnTo>
                    <a:pt x="786" y="431"/>
                  </a:lnTo>
                  <a:lnTo>
                    <a:pt x="939" y="508"/>
                  </a:lnTo>
                  <a:lnTo>
                    <a:pt x="1092" y="585"/>
                  </a:lnTo>
                  <a:lnTo>
                    <a:pt x="1255" y="680"/>
                  </a:lnTo>
                  <a:lnTo>
                    <a:pt x="1236" y="585"/>
                  </a:lnTo>
                  <a:lnTo>
                    <a:pt x="1207" y="489"/>
                  </a:lnTo>
                  <a:lnTo>
                    <a:pt x="1159" y="393"/>
                  </a:lnTo>
                  <a:lnTo>
                    <a:pt x="1102" y="316"/>
                  </a:lnTo>
                  <a:lnTo>
                    <a:pt x="1025" y="240"/>
                  </a:lnTo>
                  <a:lnTo>
                    <a:pt x="948" y="173"/>
                  </a:lnTo>
                  <a:lnTo>
                    <a:pt x="862" y="115"/>
                  </a:lnTo>
                  <a:lnTo>
                    <a:pt x="766" y="67"/>
                  </a:lnTo>
                  <a:lnTo>
                    <a:pt x="671" y="39"/>
                  </a:lnTo>
                  <a:lnTo>
                    <a:pt x="565" y="10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3129343" y="1813519"/>
              <a:ext cx="53486" cy="24822"/>
            </a:xfrm>
            <a:custGeom>
              <a:rect b="b" l="l" r="r" t="t"/>
              <a:pathLst>
                <a:path extrusionOk="0" h="614" w="1323">
                  <a:moveTo>
                    <a:pt x="748" y="0"/>
                  </a:moveTo>
                  <a:lnTo>
                    <a:pt x="652" y="10"/>
                  </a:lnTo>
                  <a:lnTo>
                    <a:pt x="546" y="29"/>
                  </a:lnTo>
                  <a:lnTo>
                    <a:pt x="441" y="58"/>
                  </a:lnTo>
                  <a:lnTo>
                    <a:pt x="345" y="105"/>
                  </a:lnTo>
                  <a:lnTo>
                    <a:pt x="259" y="172"/>
                  </a:lnTo>
                  <a:lnTo>
                    <a:pt x="173" y="239"/>
                  </a:lnTo>
                  <a:lnTo>
                    <a:pt x="106" y="326"/>
                  </a:lnTo>
                  <a:lnTo>
                    <a:pt x="48" y="412"/>
                  </a:lnTo>
                  <a:lnTo>
                    <a:pt x="10" y="508"/>
                  </a:lnTo>
                  <a:lnTo>
                    <a:pt x="0" y="613"/>
                  </a:lnTo>
                  <a:lnTo>
                    <a:pt x="163" y="517"/>
                  </a:lnTo>
                  <a:lnTo>
                    <a:pt x="240" y="479"/>
                  </a:lnTo>
                  <a:lnTo>
                    <a:pt x="326" y="441"/>
                  </a:lnTo>
                  <a:lnTo>
                    <a:pt x="470" y="393"/>
                  </a:lnTo>
                  <a:lnTo>
                    <a:pt x="546" y="364"/>
                  </a:lnTo>
                  <a:lnTo>
                    <a:pt x="623" y="345"/>
                  </a:lnTo>
                  <a:lnTo>
                    <a:pt x="786" y="307"/>
                  </a:lnTo>
                  <a:lnTo>
                    <a:pt x="949" y="268"/>
                  </a:lnTo>
                  <a:lnTo>
                    <a:pt x="1131" y="239"/>
                  </a:lnTo>
                  <a:lnTo>
                    <a:pt x="1322" y="192"/>
                  </a:lnTo>
                  <a:lnTo>
                    <a:pt x="1236" y="134"/>
                  </a:lnTo>
                  <a:lnTo>
                    <a:pt x="1150" y="86"/>
                  </a:lnTo>
                  <a:lnTo>
                    <a:pt x="1054" y="48"/>
                  </a:lnTo>
                  <a:lnTo>
                    <a:pt x="958" y="19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3172317" y="1990832"/>
              <a:ext cx="74791" cy="39174"/>
            </a:xfrm>
            <a:custGeom>
              <a:rect b="b" l="l" r="r" t="t"/>
              <a:pathLst>
                <a:path extrusionOk="0" h="969" w="1850">
                  <a:moveTo>
                    <a:pt x="1" y="1"/>
                  </a:moveTo>
                  <a:lnTo>
                    <a:pt x="1" y="97"/>
                  </a:lnTo>
                  <a:lnTo>
                    <a:pt x="10" y="192"/>
                  </a:lnTo>
                  <a:lnTo>
                    <a:pt x="29" y="279"/>
                  </a:lnTo>
                  <a:lnTo>
                    <a:pt x="58" y="365"/>
                  </a:lnTo>
                  <a:lnTo>
                    <a:pt x="87" y="451"/>
                  </a:lnTo>
                  <a:lnTo>
                    <a:pt x="135" y="528"/>
                  </a:lnTo>
                  <a:lnTo>
                    <a:pt x="183" y="604"/>
                  </a:lnTo>
                  <a:lnTo>
                    <a:pt x="240" y="671"/>
                  </a:lnTo>
                  <a:lnTo>
                    <a:pt x="307" y="729"/>
                  </a:lnTo>
                  <a:lnTo>
                    <a:pt x="374" y="786"/>
                  </a:lnTo>
                  <a:lnTo>
                    <a:pt x="451" y="834"/>
                  </a:lnTo>
                  <a:lnTo>
                    <a:pt x="527" y="882"/>
                  </a:lnTo>
                  <a:lnTo>
                    <a:pt x="614" y="911"/>
                  </a:lnTo>
                  <a:lnTo>
                    <a:pt x="700" y="939"/>
                  </a:lnTo>
                  <a:lnTo>
                    <a:pt x="786" y="959"/>
                  </a:lnTo>
                  <a:lnTo>
                    <a:pt x="882" y="968"/>
                  </a:lnTo>
                  <a:lnTo>
                    <a:pt x="978" y="968"/>
                  </a:lnTo>
                  <a:lnTo>
                    <a:pt x="1073" y="959"/>
                  </a:lnTo>
                  <a:lnTo>
                    <a:pt x="1160" y="939"/>
                  </a:lnTo>
                  <a:lnTo>
                    <a:pt x="1246" y="911"/>
                  </a:lnTo>
                  <a:lnTo>
                    <a:pt x="1332" y="872"/>
                  </a:lnTo>
                  <a:lnTo>
                    <a:pt x="1409" y="834"/>
                  </a:lnTo>
                  <a:lnTo>
                    <a:pt x="1476" y="777"/>
                  </a:lnTo>
                  <a:lnTo>
                    <a:pt x="1552" y="729"/>
                  </a:lnTo>
                  <a:lnTo>
                    <a:pt x="1610" y="662"/>
                  </a:lnTo>
                  <a:lnTo>
                    <a:pt x="1667" y="595"/>
                  </a:lnTo>
                  <a:lnTo>
                    <a:pt x="1715" y="518"/>
                  </a:lnTo>
                  <a:lnTo>
                    <a:pt x="1763" y="441"/>
                  </a:lnTo>
                  <a:lnTo>
                    <a:pt x="1792" y="355"/>
                  </a:lnTo>
                  <a:lnTo>
                    <a:pt x="1820" y="269"/>
                  </a:lnTo>
                  <a:lnTo>
                    <a:pt x="1840" y="173"/>
                  </a:lnTo>
                  <a:lnTo>
                    <a:pt x="1849" y="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2936102" y="1485900"/>
              <a:ext cx="533643" cy="434151"/>
            </a:xfrm>
            <a:custGeom>
              <a:rect b="b" l="l" r="r" t="t"/>
              <a:pathLst>
                <a:path extrusionOk="0" h="10739" w="13200">
                  <a:moveTo>
                    <a:pt x="4752" y="1"/>
                  </a:moveTo>
                  <a:lnTo>
                    <a:pt x="4531" y="20"/>
                  </a:lnTo>
                  <a:lnTo>
                    <a:pt x="4311" y="49"/>
                  </a:lnTo>
                  <a:lnTo>
                    <a:pt x="4091" y="87"/>
                  </a:lnTo>
                  <a:lnTo>
                    <a:pt x="3880" y="145"/>
                  </a:lnTo>
                  <a:lnTo>
                    <a:pt x="3660" y="202"/>
                  </a:lnTo>
                  <a:lnTo>
                    <a:pt x="3449" y="279"/>
                  </a:lnTo>
                  <a:lnTo>
                    <a:pt x="3238" y="365"/>
                  </a:lnTo>
                  <a:lnTo>
                    <a:pt x="3028" y="451"/>
                  </a:lnTo>
                  <a:lnTo>
                    <a:pt x="2826" y="566"/>
                  </a:lnTo>
                  <a:lnTo>
                    <a:pt x="2625" y="681"/>
                  </a:lnTo>
                  <a:lnTo>
                    <a:pt x="2424" y="806"/>
                  </a:lnTo>
                  <a:lnTo>
                    <a:pt x="2223" y="949"/>
                  </a:lnTo>
                  <a:lnTo>
                    <a:pt x="2032" y="1102"/>
                  </a:lnTo>
                  <a:lnTo>
                    <a:pt x="1840" y="1265"/>
                  </a:lnTo>
                  <a:lnTo>
                    <a:pt x="1658" y="1438"/>
                  </a:lnTo>
                  <a:lnTo>
                    <a:pt x="1476" y="1629"/>
                  </a:lnTo>
                  <a:lnTo>
                    <a:pt x="1304" y="1821"/>
                  </a:lnTo>
                  <a:lnTo>
                    <a:pt x="1131" y="2032"/>
                  </a:lnTo>
                  <a:lnTo>
                    <a:pt x="968" y="2252"/>
                  </a:lnTo>
                  <a:lnTo>
                    <a:pt x="806" y="2482"/>
                  </a:lnTo>
                  <a:lnTo>
                    <a:pt x="643" y="2721"/>
                  </a:lnTo>
                  <a:lnTo>
                    <a:pt x="528" y="2922"/>
                  </a:lnTo>
                  <a:lnTo>
                    <a:pt x="432" y="3114"/>
                  </a:lnTo>
                  <a:lnTo>
                    <a:pt x="336" y="3296"/>
                  </a:lnTo>
                  <a:lnTo>
                    <a:pt x="260" y="3487"/>
                  </a:lnTo>
                  <a:lnTo>
                    <a:pt x="193" y="3660"/>
                  </a:lnTo>
                  <a:lnTo>
                    <a:pt x="135" y="3842"/>
                  </a:lnTo>
                  <a:lnTo>
                    <a:pt x="97" y="4014"/>
                  </a:lnTo>
                  <a:lnTo>
                    <a:pt x="58" y="4177"/>
                  </a:lnTo>
                  <a:lnTo>
                    <a:pt x="30" y="4340"/>
                  </a:lnTo>
                  <a:lnTo>
                    <a:pt x="11" y="4503"/>
                  </a:lnTo>
                  <a:lnTo>
                    <a:pt x="1" y="4656"/>
                  </a:lnTo>
                  <a:lnTo>
                    <a:pt x="1" y="4809"/>
                  </a:lnTo>
                  <a:lnTo>
                    <a:pt x="1" y="4953"/>
                  </a:lnTo>
                  <a:lnTo>
                    <a:pt x="20" y="5087"/>
                  </a:lnTo>
                  <a:lnTo>
                    <a:pt x="30" y="5221"/>
                  </a:lnTo>
                  <a:lnTo>
                    <a:pt x="49" y="5355"/>
                  </a:lnTo>
                  <a:lnTo>
                    <a:pt x="106" y="5595"/>
                  </a:lnTo>
                  <a:lnTo>
                    <a:pt x="173" y="5815"/>
                  </a:lnTo>
                  <a:lnTo>
                    <a:pt x="250" y="6006"/>
                  </a:lnTo>
                  <a:lnTo>
                    <a:pt x="327" y="6179"/>
                  </a:lnTo>
                  <a:lnTo>
                    <a:pt x="403" y="6323"/>
                  </a:lnTo>
                  <a:lnTo>
                    <a:pt x="470" y="6437"/>
                  </a:lnTo>
                  <a:lnTo>
                    <a:pt x="576" y="6591"/>
                  </a:lnTo>
                  <a:lnTo>
                    <a:pt x="786" y="6840"/>
                  </a:lnTo>
                  <a:lnTo>
                    <a:pt x="1007" y="7070"/>
                  </a:lnTo>
                  <a:lnTo>
                    <a:pt x="1227" y="7271"/>
                  </a:lnTo>
                  <a:lnTo>
                    <a:pt x="1447" y="7453"/>
                  </a:lnTo>
                  <a:lnTo>
                    <a:pt x="1677" y="7616"/>
                  </a:lnTo>
                  <a:lnTo>
                    <a:pt x="1907" y="7750"/>
                  </a:lnTo>
                  <a:lnTo>
                    <a:pt x="2146" y="7874"/>
                  </a:lnTo>
                  <a:lnTo>
                    <a:pt x="2386" y="7970"/>
                  </a:lnTo>
                  <a:lnTo>
                    <a:pt x="2625" y="8056"/>
                  </a:lnTo>
                  <a:lnTo>
                    <a:pt x="2865" y="8123"/>
                  </a:lnTo>
                  <a:lnTo>
                    <a:pt x="3104" y="8171"/>
                  </a:lnTo>
                  <a:lnTo>
                    <a:pt x="3344" y="8200"/>
                  </a:lnTo>
                  <a:lnTo>
                    <a:pt x="3583" y="8229"/>
                  </a:lnTo>
                  <a:lnTo>
                    <a:pt x="4072" y="8229"/>
                  </a:lnTo>
                  <a:lnTo>
                    <a:pt x="4311" y="8209"/>
                  </a:lnTo>
                  <a:lnTo>
                    <a:pt x="4551" y="8190"/>
                  </a:lnTo>
                  <a:lnTo>
                    <a:pt x="4790" y="8152"/>
                  </a:lnTo>
                  <a:lnTo>
                    <a:pt x="5029" y="8114"/>
                  </a:lnTo>
                  <a:lnTo>
                    <a:pt x="5269" y="8066"/>
                  </a:lnTo>
                  <a:lnTo>
                    <a:pt x="5499" y="8008"/>
                  </a:lnTo>
                  <a:lnTo>
                    <a:pt x="5729" y="7941"/>
                  </a:lnTo>
                  <a:lnTo>
                    <a:pt x="6179" y="7817"/>
                  </a:lnTo>
                  <a:lnTo>
                    <a:pt x="6610" y="7673"/>
                  </a:lnTo>
                  <a:lnTo>
                    <a:pt x="7022" y="7539"/>
                  </a:lnTo>
                  <a:lnTo>
                    <a:pt x="7414" y="7405"/>
                  </a:lnTo>
                  <a:lnTo>
                    <a:pt x="7788" y="7290"/>
                  </a:lnTo>
                  <a:lnTo>
                    <a:pt x="7970" y="7252"/>
                  </a:lnTo>
                  <a:lnTo>
                    <a:pt x="8152" y="7223"/>
                  </a:lnTo>
                  <a:lnTo>
                    <a:pt x="8334" y="7213"/>
                  </a:lnTo>
                  <a:lnTo>
                    <a:pt x="8525" y="7213"/>
                  </a:lnTo>
                  <a:lnTo>
                    <a:pt x="8717" y="7232"/>
                  </a:lnTo>
                  <a:lnTo>
                    <a:pt x="8899" y="7261"/>
                  </a:lnTo>
                  <a:lnTo>
                    <a:pt x="9081" y="7309"/>
                  </a:lnTo>
                  <a:lnTo>
                    <a:pt x="9263" y="7376"/>
                  </a:lnTo>
                  <a:lnTo>
                    <a:pt x="9435" y="7453"/>
                  </a:lnTo>
                  <a:lnTo>
                    <a:pt x="9598" y="7539"/>
                  </a:lnTo>
                  <a:lnTo>
                    <a:pt x="9751" y="7644"/>
                  </a:lnTo>
                  <a:lnTo>
                    <a:pt x="9895" y="7759"/>
                  </a:lnTo>
                  <a:lnTo>
                    <a:pt x="10020" y="7884"/>
                  </a:lnTo>
                  <a:lnTo>
                    <a:pt x="10125" y="8027"/>
                  </a:lnTo>
                  <a:lnTo>
                    <a:pt x="10221" y="8181"/>
                  </a:lnTo>
                  <a:lnTo>
                    <a:pt x="10297" y="8343"/>
                  </a:lnTo>
                  <a:lnTo>
                    <a:pt x="10326" y="8449"/>
                  </a:lnTo>
                  <a:lnTo>
                    <a:pt x="10355" y="8573"/>
                  </a:lnTo>
                  <a:lnTo>
                    <a:pt x="10374" y="8727"/>
                  </a:lnTo>
                  <a:lnTo>
                    <a:pt x="10393" y="8899"/>
                  </a:lnTo>
                  <a:lnTo>
                    <a:pt x="10412" y="9273"/>
                  </a:lnTo>
                  <a:lnTo>
                    <a:pt x="10412" y="9665"/>
                  </a:lnTo>
                  <a:lnTo>
                    <a:pt x="10422" y="10345"/>
                  </a:lnTo>
                  <a:lnTo>
                    <a:pt x="10431" y="10566"/>
                  </a:lnTo>
                  <a:lnTo>
                    <a:pt x="10431" y="10633"/>
                  </a:lnTo>
                  <a:lnTo>
                    <a:pt x="10441" y="10661"/>
                  </a:lnTo>
                  <a:lnTo>
                    <a:pt x="10499" y="10690"/>
                  </a:lnTo>
                  <a:lnTo>
                    <a:pt x="10556" y="10719"/>
                  </a:lnTo>
                  <a:lnTo>
                    <a:pt x="10613" y="10738"/>
                  </a:lnTo>
                  <a:lnTo>
                    <a:pt x="10805" y="10738"/>
                  </a:lnTo>
                  <a:lnTo>
                    <a:pt x="10872" y="10719"/>
                  </a:lnTo>
                  <a:lnTo>
                    <a:pt x="10939" y="10700"/>
                  </a:lnTo>
                  <a:lnTo>
                    <a:pt x="11083" y="10642"/>
                  </a:lnTo>
                  <a:lnTo>
                    <a:pt x="11217" y="10556"/>
                  </a:lnTo>
                  <a:lnTo>
                    <a:pt x="11361" y="10460"/>
                  </a:lnTo>
                  <a:lnTo>
                    <a:pt x="11514" y="10345"/>
                  </a:lnTo>
                  <a:lnTo>
                    <a:pt x="11657" y="10211"/>
                  </a:lnTo>
                  <a:lnTo>
                    <a:pt x="11801" y="10077"/>
                  </a:lnTo>
                  <a:lnTo>
                    <a:pt x="12089" y="9790"/>
                  </a:lnTo>
                  <a:lnTo>
                    <a:pt x="12366" y="9512"/>
                  </a:lnTo>
                  <a:lnTo>
                    <a:pt x="12615" y="9253"/>
                  </a:lnTo>
                  <a:lnTo>
                    <a:pt x="12673" y="9244"/>
                  </a:lnTo>
                  <a:lnTo>
                    <a:pt x="12730" y="9234"/>
                  </a:lnTo>
                  <a:lnTo>
                    <a:pt x="12778" y="9206"/>
                  </a:lnTo>
                  <a:lnTo>
                    <a:pt x="12826" y="9167"/>
                  </a:lnTo>
                  <a:lnTo>
                    <a:pt x="12874" y="9119"/>
                  </a:lnTo>
                  <a:lnTo>
                    <a:pt x="12922" y="9071"/>
                  </a:lnTo>
                  <a:lnTo>
                    <a:pt x="12960" y="9004"/>
                  </a:lnTo>
                  <a:lnTo>
                    <a:pt x="12998" y="8937"/>
                  </a:lnTo>
                  <a:lnTo>
                    <a:pt x="13065" y="8784"/>
                  </a:lnTo>
                  <a:lnTo>
                    <a:pt x="13113" y="8602"/>
                  </a:lnTo>
                  <a:lnTo>
                    <a:pt x="13161" y="8411"/>
                  </a:lnTo>
                  <a:lnTo>
                    <a:pt x="13180" y="8190"/>
                  </a:lnTo>
                  <a:lnTo>
                    <a:pt x="13200" y="7970"/>
                  </a:lnTo>
                  <a:lnTo>
                    <a:pt x="13200" y="7730"/>
                  </a:lnTo>
                  <a:lnTo>
                    <a:pt x="13180" y="7501"/>
                  </a:lnTo>
                  <a:lnTo>
                    <a:pt x="13161" y="7261"/>
                  </a:lnTo>
                  <a:lnTo>
                    <a:pt x="13113" y="7022"/>
                  </a:lnTo>
                  <a:lnTo>
                    <a:pt x="13056" y="6792"/>
                  </a:lnTo>
                  <a:lnTo>
                    <a:pt x="12989" y="6572"/>
                  </a:lnTo>
                  <a:lnTo>
                    <a:pt x="12893" y="6370"/>
                  </a:lnTo>
                  <a:lnTo>
                    <a:pt x="12836" y="6246"/>
                  </a:lnTo>
                  <a:lnTo>
                    <a:pt x="12778" y="6102"/>
                  </a:lnTo>
                  <a:lnTo>
                    <a:pt x="12654" y="5767"/>
                  </a:lnTo>
                  <a:lnTo>
                    <a:pt x="12539" y="5393"/>
                  </a:lnTo>
                  <a:lnTo>
                    <a:pt x="12414" y="5020"/>
                  </a:lnTo>
                  <a:lnTo>
                    <a:pt x="12232" y="4378"/>
                  </a:lnTo>
                  <a:lnTo>
                    <a:pt x="12156" y="4091"/>
                  </a:lnTo>
                  <a:lnTo>
                    <a:pt x="12060" y="3890"/>
                  </a:lnTo>
                  <a:lnTo>
                    <a:pt x="11964" y="3708"/>
                  </a:lnTo>
                  <a:lnTo>
                    <a:pt x="11868" y="3526"/>
                  </a:lnTo>
                  <a:lnTo>
                    <a:pt x="11772" y="3363"/>
                  </a:lnTo>
                  <a:lnTo>
                    <a:pt x="11677" y="3210"/>
                  </a:lnTo>
                  <a:lnTo>
                    <a:pt x="11571" y="3066"/>
                  </a:lnTo>
                  <a:lnTo>
                    <a:pt x="11466" y="2932"/>
                  </a:lnTo>
                  <a:lnTo>
                    <a:pt x="11351" y="2798"/>
                  </a:lnTo>
                  <a:lnTo>
                    <a:pt x="11246" y="2683"/>
                  </a:lnTo>
                  <a:lnTo>
                    <a:pt x="11131" y="2568"/>
                  </a:lnTo>
                  <a:lnTo>
                    <a:pt x="11006" y="2463"/>
                  </a:lnTo>
                  <a:lnTo>
                    <a:pt x="10882" y="2357"/>
                  </a:lnTo>
                  <a:lnTo>
                    <a:pt x="10757" y="2261"/>
                  </a:lnTo>
                  <a:lnTo>
                    <a:pt x="10623" y="2175"/>
                  </a:lnTo>
                  <a:lnTo>
                    <a:pt x="10345" y="1993"/>
                  </a:lnTo>
                  <a:lnTo>
                    <a:pt x="10048" y="1830"/>
                  </a:lnTo>
                  <a:lnTo>
                    <a:pt x="9723" y="1677"/>
                  </a:lnTo>
                  <a:lnTo>
                    <a:pt x="9378" y="1514"/>
                  </a:lnTo>
                  <a:lnTo>
                    <a:pt x="9004" y="1351"/>
                  </a:lnTo>
                  <a:lnTo>
                    <a:pt x="8171" y="987"/>
                  </a:lnTo>
                  <a:lnTo>
                    <a:pt x="7711" y="777"/>
                  </a:lnTo>
                  <a:lnTo>
                    <a:pt x="7213" y="537"/>
                  </a:lnTo>
                  <a:lnTo>
                    <a:pt x="6993" y="432"/>
                  </a:lnTo>
                  <a:lnTo>
                    <a:pt x="6773" y="346"/>
                  </a:lnTo>
                  <a:lnTo>
                    <a:pt x="6543" y="260"/>
                  </a:lnTo>
                  <a:lnTo>
                    <a:pt x="6322" y="193"/>
                  </a:lnTo>
                  <a:lnTo>
                    <a:pt x="6093" y="135"/>
                  </a:lnTo>
                  <a:lnTo>
                    <a:pt x="5872" y="78"/>
                  </a:lnTo>
                  <a:lnTo>
                    <a:pt x="5652" y="49"/>
                  </a:lnTo>
                  <a:lnTo>
                    <a:pt x="5422" y="20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3362445" y="1835956"/>
              <a:ext cx="85989" cy="123951"/>
            </a:xfrm>
            <a:custGeom>
              <a:rect b="b" l="l" r="r" t="t"/>
              <a:pathLst>
                <a:path extrusionOk="0" h="3066" w="2127">
                  <a:moveTo>
                    <a:pt x="1361" y="1"/>
                  </a:moveTo>
                  <a:lnTo>
                    <a:pt x="1274" y="20"/>
                  </a:lnTo>
                  <a:lnTo>
                    <a:pt x="1188" y="48"/>
                  </a:lnTo>
                  <a:lnTo>
                    <a:pt x="1102" y="96"/>
                  </a:lnTo>
                  <a:lnTo>
                    <a:pt x="1025" y="154"/>
                  </a:lnTo>
                  <a:lnTo>
                    <a:pt x="949" y="230"/>
                  </a:lnTo>
                  <a:lnTo>
                    <a:pt x="882" y="317"/>
                  </a:lnTo>
                  <a:lnTo>
                    <a:pt x="815" y="412"/>
                  </a:lnTo>
                  <a:lnTo>
                    <a:pt x="748" y="518"/>
                  </a:lnTo>
                  <a:lnTo>
                    <a:pt x="680" y="633"/>
                  </a:lnTo>
                  <a:lnTo>
                    <a:pt x="623" y="767"/>
                  </a:lnTo>
                  <a:lnTo>
                    <a:pt x="508" y="1045"/>
                  </a:lnTo>
                  <a:lnTo>
                    <a:pt x="403" y="1342"/>
                  </a:lnTo>
                  <a:lnTo>
                    <a:pt x="297" y="1648"/>
                  </a:lnTo>
                  <a:lnTo>
                    <a:pt x="192" y="1935"/>
                  </a:lnTo>
                  <a:lnTo>
                    <a:pt x="106" y="2194"/>
                  </a:lnTo>
                  <a:lnTo>
                    <a:pt x="67" y="2318"/>
                  </a:lnTo>
                  <a:lnTo>
                    <a:pt x="39" y="2433"/>
                  </a:lnTo>
                  <a:lnTo>
                    <a:pt x="10" y="2539"/>
                  </a:lnTo>
                  <a:lnTo>
                    <a:pt x="0" y="2644"/>
                  </a:lnTo>
                  <a:lnTo>
                    <a:pt x="10" y="2730"/>
                  </a:lnTo>
                  <a:lnTo>
                    <a:pt x="20" y="2817"/>
                  </a:lnTo>
                  <a:lnTo>
                    <a:pt x="58" y="2884"/>
                  </a:lnTo>
                  <a:lnTo>
                    <a:pt x="106" y="2941"/>
                  </a:lnTo>
                  <a:lnTo>
                    <a:pt x="173" y="2989"/>
                  </a:lnTo>
                  <a:lnTo>
                    <a:pt x="259" y="3027"/>
                  </a:lnTo>
                  <a:lnTo>
                    <a:pt x="364" y="3056"/>
                  </a:lnTo>
                  <a:lnTo>
                    <a:pt x="470" y="3066"/>
                  </a:lnTo>
                  <a:lnTo>
                    <a:pt x="594" y="3056"/>
                  </a:lnTo>
                  <a:lnTo>
                    <a:pt x="719" y="3027"/>
                  </a:lnTo>
                  <a:lnTo>
                    <a:pt x="843" y="2989"/>
                  </a:lnTo>
                  <a:lnTo>
                    <a:pt x="977" y="2941"/>
                  </a:lnTo>
                  <a:lnTo>
                    <a:pt x="1102" y="2884"/>
                  </a:lnTo>
                  <a:lnTo>
                    <a:pt x="1236" y="2807"/>
                  </a:lnTo>
                  <a:lnTo>
                    <a:pt x="1361" y="2721"/>
                  </a:lnTo>
                  <a:lnTo>
                    <a:pt x="1475" y="2615"/>
                  </a:lnTo>
                  <a:lnTo>
                    <a:pt x="1590" y="2510"/>
                  </a:lnTo>
                  <a:lnTo>
                    <a:pt x="1696" y="2395"/>
                  </a:lnTo>
                  <a:lnTo>
                    <a:pt x="1801" y="2261"/>
                  </a:lnTo>
                  <a:lnTo>
                    <a:pt x="1878" y="2127"/>
                  </a:lnTo>
                  <a:lnTo>
                    <a:pt x="1954" y="1983"/>
                  </a:lnTo>
                  <a:lnTo>
                    <a:pt x="2012" y="1830"/>
                  </a:lnTo>
                  <a:lnTo>
                    <a:pt x="2060" y="1677"/>
                  </a:lnTo>
                  <a:lnTo>
                    <a:pt x="2088" y="1523"/>
                  </a:lnTo>
                  <a:lnTo>
                    <a:pt x="2117" y="1370"/>
                  </a:lnTo>
                  <a:lnTo>
                    <a:pt x="2127" y="1227"/>
                  </a:lnTo>
                  <a:lnTo>
                    <a:pt x="2127" y="1083"/>
                  </a:lnTo>
                  <a:lnTo>
                    <a:pt x="2117" y="939"/>
                  </a:lnTo>
                  <a:lnTo>
                    <a:pt x="2108" y="805"/>
                  </a:lnTo>
                  <a:lnTo>
                    <a:pt x="2079" y="681"/>
                  </a:lnTo>
                  <a:lnTo>
                    <a:pt x="2041" y="566"/>
                  </a:lnTo>
                  <a:lnTo>
                    <a:pt x="1993" y="451"/>
                  </a:lnTo>
                  <a:lnTo>
                    <a:pt x="1945" y="355"/>
                  </a:lnTo>
                  <a:lnTo>
                    <a:pt x="1878" y="269"/>
                  </a:lnTo>
                  <a:lnTo>
                    <a:pt x="1811" y="192"/>
                  </a:lnTo>
                  <a:lnTo>
                    <a:pt x="1734" y="125"/>
                  </a:lnTo>
                  <a:lnTo>
                    <a:pt x="1648" y="68"/>
                  </a:lnTo>
                  <a:lnTo>
                    <a:pt x="1552" y="29"/>
                  </a:lnTo>
                  <a:lnTo>
                    <a:pt x="1456" y="10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2094695" y="4153426"/>
              <a:ext cx="274220" cy="484079"/>
            </a:xfrm>
            <a:custGeom>
              <a:rect b="b" l="l" r="r" t="t"/>
              <a:pathLst>
                <a:path extrusionOk="0" h="11974" w="6783">
                  <a:moveTo>
                    <a:pt x="4167" y="1"/>
                  </a:moveTo>
                  <a:lnTo>
                    <a:pt x="3803" y="3726"/>
                  </a:lnTo>
                  <a:lnTo>
                    <a:pt x="3497" y="6763"/>
                  </a:lnTo>
                  <a:lnTo>
                    <a:pt x="3353" y="8094"/>
                  </a:lnTo>
                  <a:lnTo>
                    <a:pt x="3238" y="9119"/>
                  </a:lnTo>
                  <a:lnTo>
                    <a:pt x="3209" y="9263"/>
                  </a:lnTo>
                  <a:lnTo>
                    <a:pt x="3171" y="9397"/>
                  </a:lnTo>
                  <a:lnTo>
                    <a:pt x="3114" y="9521"/>
                  </a:lnTo>
                  <a:lnTo>
                    <a:pt x="3037" y="9646"/>
                  </a:lnTo>
                  <a:lnTo>
                    <a:pt x="2951" y="9761"/>
                  </a:lnTo>
                  <a:lnTo>
                    <a:pt x="2855" y="9856"/>
                  </a:lnTo>
                  <a:lnTo>
                    <a:pt x="2740" y="9943"/>
                  </a:lnTo>
                  <a:lnTo>
                    <a:pt x="2616" y="10019"/>
                  </a:lnTo>
                  <a:lnTo>
                    <a:pt x="1543" y="10594"/>
                  </a:lnTo>
                  <a:lnTo>
                    <a:pt x="202" y="11418"/>
                  </a:lnTo>
                  <a:lnTo>
                    <a:pt x="144" y="11456"/>
                  </a:lnTo>
                  <a:lnTo>
                    <a:pt x="87" y="11504"/>
                  </a:lnTo>
                  <a:lnTo>
                    <a:pt x="49" y="11552"/>
                  </a:lnTo>
                  <a:lnTo>
                    <a:pt x="29" y="11600"/>
                  </a:lnTo>
                  <a:lnTo>
                    <a:pt x="10" y="11648"/>
                  </a:lnTo>
                  <a:lnTo>
                    <a:pt x="1" y="11695"/>
                  </a:lnTo>
                  <a:lnTo>
                    <a:pt x="1" y="11743"/>
                  </a:lnTo>
                  <a:lnTo>
                    <a:pt x="10" y="11791"/>
                  </a:lnTo>
                  <a:lnTo>
                    <a:pt x="39" y="11830"/>
                  </a:lnTo>
                  <a:lnTo>
                    <a:pt x="68" y="11868"/>
                  </a:lnTo>
                  <a:lnTo>
                    <a:pt x="106" y="11897"/>
                  </a:lnTo>
                  <a:lnTo>
                    <a:pt x="154" y="11925"/>
                  </a:lnTo>
                  <a:lnTo>
                    <a:pt x="202" y="11944"/>
                  </a:lnTo>
                  <a:lnTo>
                    <a:pt x="269" y="11964"/>
                  </a:lnTo>
                  <a:lnTo>
                    <a:pt x="336" y="11973"/>
                  </a:lnTo>
                  <a:lnTo>
                    <a:pt x="413" y="11973"/>
                  </a:lnTo>
                  <a:lnTo>
                    <a:pt x="1074" y="11925"/>
                  </a:lnTo>
                  <a:lnTo>
                    <a:pt x="1715" y="11868"/>
                  </a:lnTo>
                  <a:lnTo>
                    <a:pt x="2098" y="11830"/>
                  </a:lnTo>
                  <a:lnTo>
                    <a:pt x="2491" y="11772"/>
                  </a:lnTo>
                  <a:lnTo>
                    <a:pt x="2874" y="11724"/>
                  </a:lnTo>
                  <a:lnTo>
                    <a:pt x="3238" y="11657"/>
                  </a:lnTo>
                  <a:lnTo>
                    <a:pt x="3363" y="11638"/>
                  </a:lnTo>
                  <a:lnTo>
                    <a:pt x="3478" y="11600"/>
                  </a:lnTo>
                  <a:lnTo>
                    <a:pt x="3593" y="11552"/>
                  </a:lnTo>
                  <a:lnTo>
                    <a:pt x="3698" y="11494"/>
                  </a:lnTo>
                  <a:lnTo>
                    <a:pt x="3803" y="11427"/>
                  </a:lnTo>
                  <a:lnTo>
                    <a:pt x="3889" y="11360"/>
                  </a:lnTo>
                  <a:lnTo>
                    <a:pt x="3985" y="11274"/>
                  </a:lnTo>
                  <a:lnTo>
                    <a:pt x="4062" y="11188"/>
                  </a:lnTo>
                  <a:lnTo>
                    <a:pt x="4129" y="11092"/>
                  </a:lnTo>
                  <a:lnTo>
                    <a:pt x="4196" y="10996"/>
                  </a:lnTo>
                  <a:lnTo>
                    <a:pt x="4253" y="10891"/>
                  </a:lnTo>
                  <a:lnTo>
                    <a:pt x="4301" y="10776"/>
                  </a:lnTo>
                  <a:lnTo>
                    <a:pt x="4340" y="10661"/>
                  </a:lnTo>
                  <a:lnTo>
                    <a:pt x="4359" y="10546"/>
                  </a:lnTo>
                  <a:lnTo>
                    <a:pt x="4378" y="10422"/>
                  </a:lnTo>
                  <a:lnTo>
                    <a:pt x="4388" y="10297"/>
                  </a:lnTo>
                  <a:lnTo>
                    <a:pt x="4445" y="9694"/>
                  </a:lnTo>
                  <a:lnTo>
                    <a:pt x="6782" y="269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2094695" y="4545284"/>
              <a:ext cx="179700" cy="92215"/>
            </a:xfrm>
            <a:custGeom>
              <a:rect b="b" l="l" r="r" t="t"/>
              <a:pathLst>
                <a:path extrusionOk="0" h="2281" w="4445">
                  <a:moveTo>
                    <a:pt x="4445" y="1"/>
                  </a:moveTo>
                  <a:lnTo>
                    <a:pt x="4416" y="58"/>
                  </a:lnTo>
                  <a:lnTo>
                    <a:pt x="4368" y="106"/>
                  </a:lnTo>
                  <a:lnTo>
                    <a:pt x="4273" y="211"/>
                  </a:lnTo>
                  <a:lnTo>
                    <a:pt x="4148" y="307"/>
                  </a:lnTo>
                  <a:lnTo>
                    <a:pt x="4004" y="403"/>
                  </a:lnTo>
                  <a:lnTo>
                    <a:pt x="3851" y="489"/>
                  </a:lnTo>
                  <a:lnTo>
                    <a:pt x="3679" y="566"/>
                  </a:lnTo>
                  <a:lnTo>
                    <a:pt x="3497" y="642"/>
                  </a:lnTo>
                  <a:lnTo>
                    <a:pt x="3315" y="709"/>
                  </a:lnTo>
                  <a:lnTo>
                    <a:pt x="3133" y="767"/>
                  </a:lnTo>
                  <a:lnTo>
                    <a:pt x="2941" y="815"/>
                  </a:lnTo>
                  <a:lnTo>
                    <a:pt x="2769" y="863"/>
                  </a:lnTo>
                  <a:lnTo>
                    <a:pt x="2587" y="891"/>
                  </a:lnTo>
                  <a:lnTo>
                    <a:pt x="2280" y="949"/>
                  </a:lnTo>
                  <a:lnTo>
                    <a:pt x="2146" y="958"/>
                  </a:lnTo>
                  <a:lnTo>
                    <a:pt x="1907" y="958"/>
                  </a:lnTo>
                  <a:lnTo>
                    <a:pt x="1782" y="949"/>
                  </a:lnTo>
                  <a:lnTo>
                    <a:pt x="1658" y="930"/>
                  </a:lnTo>
                  <a:lnTo>
                    <a:pt x="1543" y="901"/>
                  </a:lnTo>
                  <a:lnTo>
                    <a:pt x="202" y="1725"/>
                  </a:lnTo>
                  <a:lnTo>
                    <a:pt x="144" y="1763"/>
                  </a:lnTo>
                  <a:lnTo>
                    <a:pt x="87" y="1811"/>
                  </a:lnTo>
                  <a:lnTo>
                    <a:pt x="49" y="1859"/>
                  </a:lnTo>
                  <a:lnTo>
                    <a:pt x="29" y="1907"/>
                  </a:lnTo>
                  <a:lnTo>
                    <a:pt x="10" y="1955"/>
                  </a:lnTo>
                  <a:lnTo>
                    <a:pt x="1" y="2002"/>
                  </a:lnTo>
                  <a:lnTo>
                    <a:pt x="1" y="2050"/>
                  </a:lnTo>
                  <a:lnTo>
                    <a:pt x="10" y="2098"/>
                  </a:lnTo>
                  <a:lnTo>
                    <a:pt x="39" y="2137"/>
                  </a:lnTo>
                  <a:lnTo>
                    <a:pt x="68" y="2175"/>
                  </a:lnTo>
                  <a:lnTo>
                    <a:pt x="106" y="2204"/>
                  </a:lnTo>
                  <a:lnTo>
                    <a:pt x="154" y="2232"/>
                  </a:lnTo>
                  <a:lnTo>
                    <a:pt x="202" y="2251"/>
                  </a:lnTo>
                  <a:lnTo>
                    <a:pt x="269" y="2271"/>
                  </a:lnTo>
                  <a:lnTo>
                    <a:pt x="336" y="2280"/>
                  </a:lnTo>
                  <a:lnTo>
                    <a:pt x="413" y="2280"/>
                  </a:lnTo>
                  <a:lnTo>
                    <a:pt x="1074" y="2232"/>
                  </a:lnTo>
                  <a:lnTo>
                    <a:pt x="1715" y="2175"/>
                  </a:lnTo>
                  <a:lnTo>
                    <a:pt x="2098" y="2137"/>
                  </a:lnTo>
                  <a:lnTo>
                    <a:pt x="2491" y="2079"/>
                  </a:lnTo>
                  <a:lnTo>
                    <a:pt x="2874" y="2022"/>
                  </a:lnTo>
                  <a:lnTo>
                    <a:pt x="3238" y="1964"/>
                  </a:lnTo>
                  <a:lnTo>
                    <a:pt x="3363" y="1935"/>
                  </a:lnTo>
                  <a:lnTo>
                    <a:pt x="3478" y="1907"/>
                  </a:lnTo>
                  <a:lnTo>
                    <a:pt x="3593" y="1859"/>
                  </a:lnTo>
                  <a:lnTo>
                    <a:pt x="3698" y="1801"/>
                  </a:lnTo>
                  <a:lnTo>
                    <a:pt x="3803" y="1734"/>
                  </a:lnTo>
                  <a:lnTo>
                    <a:pt x="3889" y="1667"/>
                  </a:lnTo>
                  <a:lnTo>
                    <a:pt x="3985" y="1581"/>
                  </a:lnTo>
                  <a:lnTo>
                    <a:pt x="4062" y="1495"/>
                  </a:lnTo>
                  <a:lnTo>
                    <a:pt x="4129" y="1399"/>
                  </a:lnTo>
                  <a:lnTo>
                    <a:pt x="4196" y="1303"/>
                  </a:lnTo>
                  <a:lnTo>
                    <a:pt x="4253" y="1198"/>
                  </a:lnTo>
                  <a:lnTo>
                    <a:pt x="4301" y="1083"/>
                  </a:lnTo>
                  <a:lnTo>
                    <a:pt x="4340" y="968"/>
                  </a:lnTo>
                  <a:lnTo>
                    <a:pt x="4359" y="853"/>
                  </a:lnTo>
                  <a:lnTo>
                    <a:pt x="4378" y="729"/>
                  </a:lnTo>
                  <a:lnTo>
                    <a:pt x="4388" y="604"/>
                  </a:lnTo>
                  <a:lnTo>
                    <a:pt x="44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2538058" y="2129455"/>
              <a:ext cx="197933" cy="312909"/>
            </a:xfrm>
            <a:custGeom>
              <a:rect b="b" l="l" r="r" t="t"/>
              <a:pathLst>
                <a:path extrusionOk="0" h="7740" w="4896">
                  <a:moveTo>
                    <a:pt x="1" y="1"/>
                  </a:moveTo>
                  <a:lnTo>
                    <a:pt x="863" y="7184"/>
                  </a:lnTo>
                  <a:lnTo>
                    <a:pt x="891" y="7299"/>
                  </a:lnTo>
                  <a:lnTo>
                    <a:pt x="930" y="7405"/>
                  </a:lnTo>
                  <a:lnTo>
                    <a:pt x="997" y="7500"/>
                  </a:lnTo>
                  <a:lnTo>
                    <a:pt x="1073" y="7577"/>
                  </a:lnTo>
                  <a:lnTo>
                    <a:pt x="1160" y="7644"/>
                  </a:lnTo>
                  <a:lnTo>
                    <a:pt x="1255" y="7692"/>
                  </a:lnTo>
                  <a:lnTo>
                    <a:pt x="1370" y="7730"/>
                  </a:lnTo>
                  <a:lnTo>
                    <a:pt x="1485" y="7740"/>
                  </a:lnTo>
                  <a:lnTo>
                    <a:pt x="3506" y="7740"/>
                  </a:lnTo>
                  <a:lnTo>
                    <a:pt x="3621" y="7730"/>
                  </a:lnTo>
                  <a:lnTo>
                    <a:pt x="3736" y="7692"/>
                  </a:lnTo>
                  <a:lnTo>
                    <a:pt x="3832" y="7644"/>
                  </a:lnTo>
                  <a:lnTo>
                    <a:pt x="3918" y="7577"/>
                  </a:lnTo>
                  <a:lnTo>
                    <a:pt x="3995" y="7500"/>
                  </a:lnTo>
                  <a:lnTo>
                    <a:pt x="4062" y="7405"/>
                  </a:lnTo>
                  <a:lnTo>
                    <a:pt x="4100" y="7299"/>
                  </a:lnTo>
                  <a:lnTo>
                    <a:pt x="4129" y="7184"/>
                  </a:lnTo>
                  <a:lnTo>
                    <a:pt x="48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2690629" y="2229350"/>
              <a:ext cx="913864" cy="865108"/>
            </a:xfrm>
            <a:custGeom>
              <a:rect b="b" l="l" r="r" t="t"/>
              <a:pathLst>
                <a:path extrusionOk="0" h="21399" w="22605">
                  <a:moveTo>
                    <a:pt x="18237" y="1"/>
                  </a:moveTo>
                  <a:lnTo>
                    <a:pt x="18151" y="20"/>
                  </a:lnTo>
                  <a:lnTo>
                    <a:pt x="18055" y="39"/>
                  </a:lnTo>
                  <a:lnTo>
                    <a:pt x="17969" y="58"/>
                  </a:lnTo>
                  <a:lnTo>
                    <a:pt x="17883" y="97"/>
                  </a:lnTo>
                  <a:lnTo>
                    <a:pt x="17797" y="135"/>
                  </a:lnTo>
                  <a:lnTo>
                    <a:pt x="17710" y="183"/>
                  </a:lnTo>
                  <a:lnTo>
                    <a:pt x="17634" y="240"/>
                  </a:lnTo>
                  <a:lnTo>
                    <a:pt x="17557" y="298"/>
                  </a:lnTo>
                  <a:lnTo>
                    <a:pt x="17480" y="365"/>
                  </a:lnTo>
                  <a:lnTo>
                    <a:pt x="17404" y="442"/>
                  </a:lnTo>
                  <a:lnTo>
                    <a:pt x="17270" y="604"/>
                  </a:lnTo>
                  <a:lnTo>
                    <a:pt x="17136" y="796"/>
                  </a:lnTo>
                  <a:lnTo>
                    <a:pt x="17011" y="1007"/>
                  </a:lnTo>
                  <a:lnTo>
                    <a:pt x="16887" y="1237"/>
                  </a:lnTo>
                  <a:lnTo>
                    <a:pt x="16781" y="1486"/>
                  </a:lnTo>
                  <a:lnTo>
                    <a:pt x="16676" y="1763"/>
                  </a:lnTo>
                  <a:lnTo>
                    <a:pt x="16580" y="2051"/>
                  </a:lnTo>
                  <a:lnTo>
                    <a:pt x="16494" y="2357"/>
                  </a:lnTo>
                  <a:lnTo>
                    <a:pt x="16408" y="2683"/>
                  </a:lnTo>
                  <a:lnTo>
                    <a:pt x="16331" y="3018"/>
                  </a:lnTo>
                  <a:lnTo>
                    <a:pt x="16264" y="3372"/>
                  </a:lnTo>
                  <a:lnTo>
                    <a:pt x="16197" y="3736"/>
                  </a:lnTo>
                  <a:lnTo>
                    <a:pt x="16140" y="4120"/>
                  </a:lnTo>
                  <a:lnTo>
                    <a:pt x="16092" y="4503"/>
                  </a:lnTo>
                  <a:lnTo>
                    <a:pt x="16044" y="4905"/>
                  </a:lnTo>
                  <a:lnTo>
                    <a:pt x="15996" y="5307"/>
                  </a:lnTo>
                  <a:lnTo>
                    <a:pt x="15929" y="6150"/>
                  </a:lnTo>
                  <a:lnTo>
                    <a:pt x="15871" y="7003"/>
                  </a:lnTo>
                  <a:lnTo>
                    <a:pt x="15843" y="7874"/>
                  </a:lnTo>
                  <a:lnTo>
                    <a:pt x="15814" y="8755"/>
                  </a:lnTo>
                  <a:lnTo>
                    <a:pt x="15804" y="9627"/>
                  </a:lnTo>
                  <a:lnTo>
                    <a:pt x="15804" y="10489"/>
                  </a:lnTo>
                  <a:lnTo>
                    <a:pt x="15823" y="11332"/>
                  </a:lnTo>
                  <a:lnTo>
                    <a:pt x="15843" y="12146"/>
                  </a:lnTo>
                  <a:lnTo>
                    <a:pt x="15862" y="12912"/>
                  </a:lnTo>
                  <a:lnTo>
                    <a:pt x="15890" y="13650"/>
                  </a:lnTo>
                  <a:lnTo>
                    <a:pt x="15958" y="14933"/>
                  </a:lnTo>
                  <a:lnTo>
                    <a:pt x="16025" y="15939"/>
                  </a:lnTo>
                  <a:lnTo>
                    <a:pt x="16092" y="16830"/>
                  </a:lnTo>
                  <a:lnTo>
                    <a:pt x="15728" y="16878"/>
                  </a:lnTo>
                  <a:lnTo>
                    <a:pt x="14703" y="17021"/>
                  </a:lnTo>
                  <a:lnTo>
                    <a:pt x="13975" y="17117"/>
                  </a:lnTo>
                  <a:lnTo>
                    <a:pt x="13122" y="17222"/>
                  </a:lnTo>
                  <a:lnTo>
                    <a:pt x="12165" y="17328"/>
                  </a:lnTo>
                  <a:lnTo>
                    <a:pt x="11092" y="17443"/>
                  </a:lnTo>
                  <a:lnTo>
                    <a:pt x="9942" y="17558"/>
                  </a:lnTo>
                  <a:lnTo>
                    <a:pt x="8717" y="17663"/>
                  </a:lnTo>
                  <a:lnTo>
                    <a:pt x="7433" y="17759"/>
                  </a:lnTo>
                  <a:lnTo>
                    <a:pt x="6102" y="17845"/>
                  </a:lnTo>
                  <a:lnTo>
                    <a:pt x="4742" y="17912"/>
                  </a:lnTo>
                  <a:lnTo>
                    <a:pt x="4042" y="17941"/>
                  </a:lnTo>
                  <a:lnTo>
                    <a:pt x="3353" y="17960"/>
                  </a:lnTo>
                  <a:lnTo>
                    <a:pt x="2654" y="17969"/>
                  </a:lnTo>
                  <a:lnTo>
                    <a:pt x="1954" y="17979"/>
                  </a:lnTo>
                  <a:lnTo>
                    <a:pt x="1255" y="17979"/>
                  </a:lnTo>
                  <a:lnTo>
                    <a:pt x="566" y="17969"/>
                  </a:lnTo>
                  <a:lnTo>
                    <a:pt x="0" y="19023"/>
                  </a:lnTo>
                  <a:lnTo>
                    <a:pt x="613" y="19186"/>
                  </a:lnTo>
                  <a:lnTo>
                    <a:pt x="1332" y="19377"/>
                  </a:lnTo>
                  <a:lnTo>
                    <a:pt x="2280" y="19607"/>
                  </a:lnTo>
                  <a:lnTo>
                    <a:pt x="3429" y="19885"/>
                  </a:lnTo>
                  <a:lnTo>
                    <a:pt x="4071" y="20019"/>
                  </a:lnTo>
                  <a:lnTo>
                    <a:pt x="4742" y="20163"/>
                  </a:lnTo>
                  <a:lnTo>
                    <a:pt x="5450" y="20316"/>
                  </a:lnTo>
                  <a:lnTo>
                    <a:pt x="6188" y="20460"/>
                  </a:lnTo>
                  <a:lnTo>
                    <a:pt x="6954" y="20594"/>
                  </a:lnTo>
                  <a:lnTo>
                    <a:pt x="7730" y="20728"/>
                  </a:lnTo>
                  <a:lnTo>
                    <a:pt x="8535" y="20862"/>
                  </a:lnTo>
                  <a:lnTo>
                    <a:pt x="9339" y="20977"/>
                  </a:lnTo>
                  <a:lnTo>
                    <a:pt x="10163" y="21082"/>
                  </a:lnTo>
                  <a:lnTo>
                    <a:pt x="10987" y="21178"/>
                  </a:lnTo>
                  <a:lnTo>
                    <a:pt x="11810" y="21264"/>
                  </a:lnTo>
                  <a:lnTo>
                    <a:pt x="12634" y="21322"/>
                  </a:lnTo>
                  <a:lnTo>
                    <a:pt x="13439" y="21370"/>
                  </a:lnTo>
                  <a:lnTo>
                    <a:pt x="14243" y="21398"/>
                  </a:lnTo>
                  <a:lnTo>
                    <a:pt x="15019" y="21398"/>
                  </a:lnTo>
                  <a:lnTo>
                    <a:pt x="15402" y="21389"/>
                  </a:lnTo>
                  <a:lnTo>
                    <a:pt x="15785" y="21379"/>
                  </a:lnTo>
                  <a:lnTo>
                    <a:pt x="16159" y="21351"/>
                  </a:lnTo>
                  <a:lnTo>
                    <a:pt x="16523" y="21322"/>
                  </a:lnTo>
                  <a:lnTo>
                    <a:pt x="16877" y="21293"/>
                  </a:lnTo>
                  <a:lnTo>
                    <a:pt x="17231" y="21245"/>
                  </a:lnTo>
                  <a:lnTo>
                    <a:pt x="17576" y="21197"/>
                  </a:lnTo>
                  <a:lnTo>
                    <a:pt x="17911" y="21140"/>
                  </a:lnTo>
                  <a:lnTo>
                    <a:pt x="18228" y="21073"/>
                  </a:lnTo>
                  <a:lnTo>
                    <a:pt x="18544" y="21006"/>
                  </a:lnTo>
                  <a:lnTo>
                    <a:pt x="18850" y="20920"/>
                  </a:lnTo>
                  <a:lnTo>
                    <a:pt x="19147" y="20824"/>
                  </a:lnTo>
                  <a:lnTo>
                    <a:pt x="19425" y="20728"/>
                  </a:lnTo>
                  <a:lnTo>
                    <a:pt x="19693" y="20623"/>
                  </a:lnTo>
                  <a:lnTo>
                    <a:pt x="19846" y="20546"/>
                  </a:lnTo>
                  <a:lnTo>
                    <a:pt x="19980" y="20469"/>
                  </a:lnTo>
                  <a:lnTo>
                    <a:pt x="20114" y="20393"/>
                  </a:lnTo>
                  <a:lnTo>
                    <a:pt x="20249" y="20297"/>
                  </a:lnTo>
                  <a:lnTo>
                    <a:pt x="20363" y="20201"/>
                  </a:lnTo>
                  <a:lnTo>
                    <a:pt x="20478" y="20096"/>
                  </a:lnTo>
                  <a:lnTo>
                    <a:pt x="20593" y="19981"/>
                  </a:lnTo>
                  <a:lnTo>
                    <a:pt x="20699" y="19866"/>
                  </a:lnTo>
                  <a:lnTo>
                    <a:pt x="20794" y="19741"/>
                  </a:lnTo>
                  <a:lnTo>
                    <a:pt x="20881" y="19607"/>
                  </a:lnTo>
                  <a:lnTo>
                    <a:pt x="20967" y="19473"/>
                  </a:lnTo>
                  <a:lnTo>
                    <a:pt x="21044" y="19339"/>
                  </a:lnTo>
                  <a:lnTo>
                    <a:pt x="21111" y="19195"/>
                  </a:lnTo>
                  <a:lnTo>
                    <a:pt x="21168" y="19042"/>
                  </a:lnTo>
                  <a:lnTo>
                    <a:pt x="21216" y="18889"/>
                  </a:lnTo>
                  <a:lnTo>
                    <a:pt x="21264" y="18736"/>
                  </a:lnTo>
                  <a:lnTo>
                    <a:pt x="21446" y="18008"/>
                  </a:lnTo>
                  <a:lnTo>
                    <a:pt x="21637" y="17127"/>
                  </a:lnTo>
                  <a:lnTo>
                    <a:pt x="21743" y="16638"/>
                  </a:lnTo>
                  <a:lnTo>
                    <a:pt x="21848" y="16121"/>
                  </a:lnTo>
                  <a:lnTo>
                    <a:pt x="21953" y="15575"/>
                  </a:lnTo>
                  <a:lnTo>
                    <a:pt x="22049" y="15010"/>
                  </a:lnTo>
                  <a:lnTo>
                    <a:pt x="22155" y="14416"/>
                  </a:lnTo>
                  <a:lnTo>
                    <a:pt x="22241" y="13803"/>
                  </a:lnTo>
                  <a:lnTo>
                    <a:pt x="22327" y="13180"/>
                  </a:lnTo>
                  <a:lnTo>
                    <a:pt x="22404" y="12529"/>
                  </a:lnTo>
                  <a:lnTo>
                    <a:pt x="22471" y="11878"/>
                  </a:lnTo>
                  <a:lnTo>
                    <a:pt x="22519" y="11217"/>
                  </a:lnTo>
                  <a:lnTo>
                    <a:pt x="22566" y="10546"/>
                  </a:lnTo>
                  <a:lnTo>
                    <a:pt x="22595" y="9876"/>
                  </a:lnTo>
                  <a:lnTo>
                    <a:pt x="22605" y="9196"/>
                  </a:lnTo>
                  <a:lnTo>
                    <a:pt x="22595" y="8525"/>
                  </a:lnTo>
                  <a:lnTo>
                    <a:pt x="22566" y="7855"/>
                  </a:lnTo>
                  <a:lnTo>
                    <a:pt x="22519" y="7194"/>
                  </a:lnTo>
                  <a:lnTo>
                    <a:pt x="22490" y="6868"/>
                  </a:lnTo>
                  <a:lnTo>
                    <a:pt x="22451" y="6543"/>
                  </a:lnTo>
                  <a:lnTo>
                    <a:pt x="22413" y="6217"/>
                  </a:lnTo>
                  <a:lnTo>
                    <a:pt x="22365" y="5901"/>
                  </a:lnTo>
                  <a:lnTo>
                    <a:pt x="22308" y="5585"/>
                  </a:lnTo>
                  <a:lnTo>
                    <a:pt x="22241" y="5269"/>
                  </a:lnTo>
                  <a:lnTo>
                    <a:pt x="22174" y="4962"/>
                  </a:lnTo>
                  <a:lnTo>
                    <a:pt x="22097" y="4656"/>
                  </a:lnTo>
                  <a:lnTo>
                    <a:pt x="22020" y="4359"/>
                  </a:lnTo>
                  <a:lnTo>
                    <a:pt x="21925" y="4062"/>
                  </a:lnTo>
                  <a:lnTo>
                    <a:pt x="21829" y="3775"/>
                  </a:lnTo>
                  <a:lnTo>
                    <a:pt x="21724" y="3497"/>
                  </a:lnTo>
                  <a:lnTo>
                    <a:pt x="21609" y="3219"/>
                  </a:lnTo>
                  <a:lnTo>
                    <a:pt x="21494" y="2951"/>
                  </a:lnTo>
                  <a:lnTo>
                    <a:pt x="21360" y="2683"/>
                  </a:lnTo>
                  <a:lnTo>
                    <a:pt x="21225" y="2434"/>
                  </a:lnTo>
                  <a:lnTo>
                    <a:pt x="21082" y="2185"/>
                  </a:lnTo>
                  <a:lnTo>
                    <a:pt x="20929" y="1945"/>
                  </a:lnTo>
                  <a:lnTo>
                    <a:pt x="20756" y="1706"/>
                  </a:lnTo>
                  <a:lnTo>
                    <a:pt x="20584" y="1486"/>
                  </a:lnTo>
                  <a:lnTo>
                    <a:pt x="20402" y="1275"/>
                  </a:lnTo>
                  <a:lnTo>
                    <a:pt x="20210" y="1064"/>
                  </a:lnTo>
                  <a:lnTo>
                    <a:pt x="20009" y="863"/>
                  </a:lnTo>
                  <a:lnTo>
                    <a:pt x="19798" y="681"/>
                  </a:lnTo>
                  <a:lnTo>
                    <a:pt x="19549" y="480"/>
                  </a:lnTo>
                  <a:lnTo>
                    <a:pt x="19425" y="394"/>
                  </a:lnTo>
                  <a:lnTo>
                    <a:pt x="19300" y="317"/>
                  </a:lnTo>
                  <a:lnTo>
                    <a:pt x="19185" y="250"/>
                  </a:lnTo>
                  <a:lnTo>
                    <a:pt x="19070" y="183"/>
                  </a:lnTo>
                  <a:lnTo>
                    <a:pt x="18955" y="135"/>
                  </a:lnTo>
                  <a:lnTo>
                    <a:pt x="18850" y="97"/>
                  </a:lnTo>
                  <a:lnTo>
                    <a:pt x="18745" y="58"/>
                  </a:lnTo>
                  <a:lnTo>
                    <a:pt x="18639" y="30"/>
                  </a:lnTo>
                  <a:lnTo>
                    <a:pt x="18534" y="11"/>
                  </a:lnTo>
                  <a:lnTo>
                    <a:pt x="18429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2245326" y="3107947"/>
              <a:ext cx="1263157" cy="1100154"/>
            </a:xfrm>
            <a:custGeom>
              <a:rect b="b" l="l" r="r" t="t"/>
              <a:pathLst>
                <a:path extrusionOk="0" h="27213" w="31245">
                  <a:moveTo>
                    <a:pt x="19626" y="1"/>
                  </a:moveTo>
                  <a:lnTo>
                    <a:pt x="17270" y="949"/>
                  </a:lnTo>
                  <a:lnTo>
                    <a:pt x="14828" y="1935"/>
                  </a:lnTo>
                  <a:lnTo>
                    <a:pt x="11992" y="3104"/>
                  </a:lnTo>
                  <a:lnTo>
                    <a:pt x="10527" y="3707"/>
                  </a:lnTo>
                  <a:lnTo>
                    <a:pt x="9090" y="4311"/>
                  </a:lnTo>
                  <a:lnTo>
                    <a:pt x="7721" y="4895"/>
                  </a:lnTo>
                  <a:lnTo>
                    <a:pt x="6466" y="5441"/>
                  </a:lnTo>
                  <a:lnTo>
                    <a:pt x="5364" y="5939"/>
                  </a:lnTo>
                  <a:lnTo>
                    <a:pt x="4885" y="6169"/>
                  </a:lnTo>
                  <a:lnTo>
                    <a:pt x="4454" y="6370"/>
                  </a:lnTo>
                  <a:lnTo>
                    <a:pt x="4090" y="6552"/>
                  </a:lnTo>
                  <a:lnTo>
                    <a:pt x="3784" y="6715"/>
                  </a:lnTo>
                  <a:lnTo>
                    <a:pt x="3545" y="6849"/>
                  </a:lnTo>
                  <a:lnTo>
                    <a:pt x="3391" y="6954"/>
                  </a:lnTo>
                  <a:lnTo>
                    <a:pt x="3295" y="7041"/>
                  </a:lnTo>
                  <a:lnTo>
                    <a:pt x="3200" y="7127"/>
                  </a:lnTo>
                  <a:lnTo>
                    <a:pt x="3114" y="7232"/>
                  </a:lnTo>
                  <a:lnTo>
                    <a:pt x="3018" y="7347"/>
                  </a:lnTo>
                  <a:lnTo>
                    <a:pt x="2932" y="7472"/>
                  </a:lnTo>
                  <a:lnTo>
                    <a:pt x="2845" y="7606"/>
                  </a:lnTo>
                  <a:lnTo>
                    <a:pt x="2769" y="7749"/>
                  </a:lnTo>
                  <a:lnTo>
                    <a:pt x="2682" y="7903"/>
                  </a:lnTo>
                  <a:lnTo>
                    <a:pt x="2520" y="8247"/>
                  </a:lnTo>
                  <a:lnTo>
                    <a:pt x="2366" y="8631"/>
                  </a:lnTo>
                  <a:lnTo>
                    <a:pt x="2213" y="9042"/>
                  </a:lnTo>
                  <a:lnTo>
                    <a:pt x="2070" y="9493"/>
                  </a:lnTo>
                  <a:lnTo>
                    <a:pt x="1935" y="9981"/>
                  </a:lnTo>
                  <a:lnTo>
                    <a:pt x="1801" y="10498"/>
                  </a:lnTo>
                  <a:lnTo>
                    <a:pt x="1677" y="11044"/>
                  </a:lnTo>
                  <a:lnTo>
                    <a:pt x="1552" y="11619"/>
                  </a:lnTo>
                  <a:lnTo>
                    <a:pt x="1437" y="12222"/>
                  </a:lnTo>
                  <a:lnTo>
                    <a:pt x="1322" y="12855"/>
                  </a:lnTo>
                  <a:lnTo>
                    <a:pt x="1217" y="13506"/>
                  </a:lnTo>
                  <a:lnTo>
                    <a:pt x="1112" y="14186"/>
                  </a:lnTo>
                  <a:lnTo>
                    <a:pt x="1016" y="14875"/>
                  </a:lnTo>
                  <a:lnTo>
                    <a:pt x="920" y="15594"/>
                  </a:lnTo>
                  <a:lnTo>
                    <a:pt x="834" y="16331"/>
                  </a:lnTo>
                  <a:lnTo>
                    <a:pt x="748" y="17078"/>
                  </a:lnTo>
                  <a:lnTo>
                    <a:pt x="585" y="18621"/>
                  </a:lnTo>
                  <a:lnTo>
                    <a:pt x="441" y="20210"/>
                  </a:lnTo>
                  <a:lnTo>
                    <a:pt x="307" y="21829"/>
                  </a:lnTo>
                  <a:lnTo>
                    <a:pt x="192" y="23477"/>
                  </a:lnTo>
                  <a:lnTo>
                    <a:pt x="87" y="25124"/>
                  </a:lnTo>
                  <a:lnTo>
                    <a:pt x="1" y="26772"/>
                  </a:lnTo>
                  <a:lnTo>
                    <a:pt x="451" y="26906"/>
                  </a:lnTo>
                  <a:lnTo>
                    <a:pt x="844" y="27021"/>
                  </a:lnTo>
                  <a:lnTo>
                    <a:pt x="1207" y="27107"/>
                  </a:lnTo>
                  <a:lnTo>
                    <a:pt x="1380" y="27135"/>
                  </a:lnTo>
                  <a:lnTo>
                    <a:pt x="1552" y="27164"/>
                  </a:lnTo>
                  <a:lnTo>
                    <a:pt x="1725" y="27183"/>
                  </a:lnTo>
                  <a:lnTo>
                    <a:pt x="1897" y="27193"/>
                  </a:lnTo>
                  <a:lnTo>
                    <a:pt x="2280" y="27212"/>
                  </a:lnTo>
                  <a:lnTo>
                    <a:pt x="2702" y="27203"/>
                  </a:lnTo>
                  <a:lnTo>
                    <a:pt x="3190" y="27174"/>
                  </a:lnTo>
                  <a:lnTo>
                    <a:pt x="3305" y="26896"/>
                  </a:lnTo>
                  <a:lnTo>
                    <a:pt x="3621" y="26091"/>
                  </a:lnTo>
                  <a:lnTo>
                    <a:pt x="4119" y="24818"/>
                  </a:lnTo>
                  <a:lnTo>
                    <a:pt x="4771" y="23113"/>
                  </a:lnTo>
                  <a:lnTo>
                    <a:pt x="5144" y="22117"/>
                  </a:lnTo>
                  <a:lnTo>
                    <a:pt x="5537" y="21044"/>
                  </a:lnTo>
                  <a:lnTo>
                    <a:pt x="5949" y="19875"/>
                  </a:lnTo>
                  <a:lnTo>
                    <a:pt x="6389" y="18649"/>
                  </a:lnTo>
                  <a:lnTo>
                    <a:pt x="6839" y="17347"/>
                  </a:lnTo>
                  <a:lnTo>
                    <a:pt x="7299" y="15987"/>
                  </a:lnTo>
                  <a:lnTo>
                    <a:pt x="7768" y="14569"/>
                  </a:lnTo>
                  <a:lnTo>
                    <a:pt x="8238" y="13104"/>
                  </a:lnTo>
                  <a:lnTo>
                    <a:pt x="26791" y="11810"/>
                  </a:lnTo>
                  <a:lnTo>
                    <a:pt x="27001" y="11801"/>
                  </a:lnTo>
                  <a:lnTo>
                    <a:pt x="27212" y="11791"/>
                  </a:lnTo>
                  <a:lnTo>
                    <a:pt x="27404" y="11772"/>
                  </a:lnTo>
                  <a:lnTo>
                    <a:pt x="27595" y="11743"/>
                  </a:lnTo>
                  <a:lnTo>
                    <a:pt x="27777" y="11705"/>
                  </a:lnTo>
                  <a:lnTo>
                    <a:pt x="27959" y="11657"/>
                  </a:lnTo>
                  <a:lnTo>
                    <a:pt x="28131" y="11609"/>
                  </a:lnTo>
                  <a:lnTo>
                    <a:pt x="28294" y="11542"/>
                  </a:lnTo>
                  <a:lnTo>
                    <a:pt x="28457" y="11475"/>
                  </a:lnTo>
                  <a:lnTo>
                    <a:pt x="28610" y="11408"/>
                  </a:lnTo>
                  <a:lnTo>
                    <a:pt x="28754" y="11322"/>
                  </a:lnTo>
                  <a:lnTo>
                    <a:pt x="28898" y="11236"/>
                  </a:lnTo>
                  <a:lnTo>
                    <a:pt x="29032" y="11140"/>
                  </a:lnTo>
                  <a:lnTo>
                    <a:pt x="29166" y="11044"/>
                  </a:lnTo>
                  <a:lnTo>
                    <a:pt x="29290" y="10939"/>
                  </a:lnTo>
                  <a:lnTo>
                    <a:pt x="29415" y="10834"/>
                  </a:lnTo>
                  <a:lnTo>
                    <a:pt x="29530" y="10719"/>
                  </a:lnTo>
                  <a:lnTo>
                    <a:pt x="29645" y="10594"/>
                  </a:lnTo>
                  <a:lnTo>
                    <a:pt x="29750" y="10470"/>
                  </a:lnTo>
                  <a:lnTo>
                    <a:pt x="29846" y="10335"/>
                  </a:lnTo>
                  <a:lnTo>
                    <a:pt x="29942" y="10201"/>
                  </a:lnTo>
                  <a:lnTo>
                    <a:pt x="30038" y="10067"/>
                  </a:lnTo>
                  <a:lnTo>
                    <a:pt x="30210" y="9780"/>
                  </a:lnTo>
                  <a:lnTo>
                    <a:pt x="30363" y="9473"/>
                  </a:lnTo>
                  <a:lnTo>
                    <a:pt x="30497" y="9167"/>
                  </a:lnTo>
                  <a:lnTo>
                    <a:pt x="30622" y="8841"/>
                  </a:lnTo>
                  <a:lnTo>
                    <a:pt x="30727" y="8506"/>
                  </a:lnTo>
                  <a:lnTo>
                    <a:pt x="30823" y="8171"/>
                  </a:lnTo>
                  <a:lnTo>
                    <a:pt x="30909" y="7826"/>
                  </a:lnTo>
                  <a:lnTo>
                    <a:pt x="30976" y="7481"/>
                  </a:lnTo>
                  <a:lnTo>
                    <a:pt x="31034" y="7136"/>
                  </a:lnTo>
                  <a:lnTo>
                    <a:pt x="31091" y="6792"/>
                  </a:lnTo>
                  <a:lnTo>
                    <a:pt x="31129" y="6447"/>
                  </a:lnTo>
                  <a:lnTo>
                    <a:pt x="31158" y="6102"/>
                  </a:lnTo>
                  <a:lnTo>
                    <a:pt x="31187" y="5776"/>
                  </a:lnTo>
                  <a:lnTo>
                    <a:pt x="31225" y="5135"/>
                  </a:lnTo>
                  <a:lnTo>
                    <a:pt x="31235" y="4541"/>
                  </a:lnTo>
                  <a:lnTo>
                    <a:pt x="31244" y="4004"/>
                  </a:lnTo>
                  <a:lnTo>
                    <a:pt x="31244" y="3545"/>
                  </a:lnTo>
                  <a:lnTo>
                    <a:pt x="31244" y="1524"/>
                  </a:lnTo>
                  <a:lnTo>
                    <a:pt x="196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2497793" y="2941469"/>
              <a:ext cx="215721" cy="56962"/>
            </a:xfrm>
            <a:custGeom>
              <a:rect b="b" l="l" r="r" t="t"/>
              <a:pathLst>
                <a:path extrusionOk="0" h="1409" w="5336">
                  <a:moveTo>
                    <a:pt x="3171" y="0"/>
                  </a:moveTo>
                  <a:lnTo>
                    <a:pt x="3037" y="10"/>
                  </a:lnTo>
                  <a:lnTo>
                    <a:pt x="2912" y="19"/>
                  </a:lnTo>
                  <a:lnTo>
                    <a:pt x="2788" y="38"/>
                  </a:lnTo>
                  <a:lnTo>
                    <a:pt x="2673" y="67"/>
                  </a:lnTo>
                  <a:lnTo>
                    <a:pt x="2424" y="125"/>
                  </a:lnTo>
                  <a:lnTo>
                    <a:pt x="2175" y="211"/>
                  </a:lnTo>
                  <a:lnTo>
                    <a:pt x="1629" y="402"/>
                  </a:lnTo>
                  <a:lnTo>
                    <a:pt x="336" y="833"/>
                  </a:lnTo>
                  <a:lnTo>
                    <a:pt x="269" y="862"/>
                  </a:lnTo>
                  <a:lnTo>
                    <a:pt x="202" y="900"/>
                  </a:lnTo>
                  <a:lnTo>
                    <a:pt x="144" y="939"/>
                  </a:lnTo>
                  <a:lnTo>
                    <a:pt x="96" y="987"/>
                  </a:lnTo>
                  <a:lnTo>
                    <a:pt x="58" y="1035"/>
                  </a:lnTo>
                  <a:lnTo>
                    <a:pt x="29" y="1082"/>
                  </a:lnTo>
                  <a:lnTo>
                    <a:pt x="10" y="1130"/>
                  </a:lnTo>
                  <a:lnTo>
                    <a:pt x="1" y="1178"/>
                  </a:lnTo>
                  <a:lnTo>
                    <a:pt x="1" y="1217"/>
                  </a:lnTo>
                  <a:lnTo>
                    <a:pt x="10" y="1264"/>
                  </a:lnTo>
                  <a:lnTo>
                    <a:pt x="29" y="1303"/>
                  </a:lnTo>
                  <a:lnTo>
                    <a:pt x="58" y="1331"/>
                  </a:lnTo>
                  <a:lnTo>
                    <a:pt x="96" y="1360"/>
                  </a:lnTo>
                  <a:lnTo>
                    <a:pt x="154" y="1389"/>
                  </a:lnTo>
                  <a:lnTo>
                    <a:pt x="221" y="1398"/>
                  </a:lnTo>
                  <a:lnTo>
                    <a:pt x="297" y="1408"/>
                  </a:lnTo>
                  <a:lnTo>
                    <a:pt x="4914" y="1408"/>
                  </a:lnTo>
                  <a:lnTo>
                    <a:pt x="5336" y="354"/>
                  </a:lnTo>
                  <a:lnTo>
                    <a:pt x="3726" y="58"/>
                  </a:lnTo>
                  <a:lnTo>
                    <a:pt x="3583" y="29"/>
                  </a:lnTo>
                  <a:lnTo>
                    <a:pt x="3439" y="10"/>
                  </a:lnTo>
                  <a:lnTo>
                    <a:pt x="3295" y="10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3297762" y="2216211"/>
              <a:ext cx="311009" cy="575041"/>
            </a:xfrm>
            <a:custGeom>
              <a:rect b="b" l="l" r="r" t="t"/>
              <a:pathLst>
                <a:path extrusionOk="0" h="14224" w="7693">
                  <a:moveTo>
                    <a:pt x="3794" y="0"/>
                  </a:moveTo>
                  <a:lnTo>
                    <a:pt x="3679" y="10"/>
                  </a:lnTo>
                  <a:lnTo>
                    <a:pt x="3564" y="19"/>
                  </a:lnTo>
                  <a:lnTo>
                    <a:pt x="3439" y="48"/>
                  </a:lnTo>
                  <a:lnTo>
                    <a:pt x="3324" y="77"/>
                  </a:lnTo>
                  <a:lnTo>
                    <a:pt x="3200" y="115"/>
                  </a:lnTo>
                  <a:lnTo>
                    <a:pt x="3085" y="163"/>
                  </a:lnTo>
                  <a:lnTo>
                    <a:pt x="2970" y="221"/>
                  </a:lnTo>
                  <a:lnTo>
                    <a:pt x="2855" y="278"/>
                  </a:lnTo>
                  <a:lnTo>
                    <a:pt x="2740" y="355"/>
                  </a:lnTo>
                  <a:lnTo>
                    <a:pt x="2625" y="431"/>
                  </a:lnTo>
                  <a:lnTo>
                    <a:pt x="2510" y="517"/>
                  </a:lnTo>
                  <a:lnTo>
                    <a:pt x="2395" y="623"/>
                  </a:lnTo>
                  <a:lnTo>
                    <a:pt x="2290" y="728"/>
                  </a:lnTo>
                  <a:lnTo>
                    <a:pt x="2175" y="843"/>
                  </a:lnTo>
                  <a:lnTo>
                    <a:pt x="2070" y="977"/>
                  </a:lnTo>
                  <a:lnTo>
                    <a:pt x="1964" y="1111"/>
                  </a:lnTo>
                  <a:lnTo>
                    <a:pt x="1849" y="1255"/>
                  </a:lnTo>
                  <a:lnTo>
                    <a:pt x="1754" y="1418"/>
                  </a:lnTo>
                  <a:lnTo>
                    <a:pt x="1648" y="1581"/>
                  </a:lnTo>
                  <a:lnTo>
                    <a:pt x="1514" y="1811"/>
                  </a:lnTo>
                  <a:lnTo>
                    <a:pt x="1399" y="2040"/>
                  </a:lnTo>
                  <a:lnTo>
                    <a:pt x="1275" y="2280"/>
                  </a:lnTo>
                  <a:lnTo>
                    <a:pt x="1169" y="2519"/>
                  </a:lnTo>
                  <a:lnTo>
                    <a:pt x="1064" y="2759"/>
                  </a:lnTo>
                  <a:lnTo>
                    <a:pt x="968" y="2998"/>
                  </a:lnTo>
                  <a:lnTo>
                    <a:pt x="872" y="3247"/>
                  </a:lnTo>
                  <a:lnTo>
                    <a:pt x="786" y="3496"/>
                  </a:lnTo>
                  <a:lnTo>
                    <a:pt x="623" y="4004"/>
                  </a:lnTo>
                  <a:lnTo>
                    <a:pt x="489" y="4521"/>
                  </a:lnTo>
                  <a:lnTo>
                    <a:pt x="365" y="5038"/>
                  </a:lnTo>
                  <a:lnTo>
                    <a:pt x="269" y="5556"/>
                  </a:lnTo>
                  <a:lnTo>
                    <a:pt x="192" y="6073"/>
                  </a:lnTo>
                  <a:lnTo>
                    <a:pt x="125" y="6590"/>
                  </a:lnTo>
                  <a:lnTo>
                    <a:pt x="68" y="7107"/>
                  </a:lnTo>
                  <a:lnTo>
                    <a:pt x="39" y="7624"/>
                  </a:lnTo>
                  <a:lnTo>
                    <a:pt x="10" y="8123"/>
                  </a:lnTo>
                  <a:lnTo>
                    <a:pt x="1" y="8621"/>
                  </a:lnTo>
                  <a:lnTo>
                    <a:pt x="1" y="9109"/>
                  </a:lnTo>
                  <a:lnTo>
                    <a:pt x="1" y="9578"/>
                  </a:lnTo>
                  <a:lnTo>
                    <a:pt x="20" y="10038"/>
                  </a:lnTo>
                  <a:lnTo>
                    <a:pt x="49" y="10488"/>
                  </a:lnTo>
                  <a:lnTo>
                    <a:pt x="78" y="10910"/>
                  </a:lnTo>
                  <a:lnTo>
                    <a:pt x="106" y="11322"/>
                  </a:lnTo>
                  <a:lnTo>
                    <a:pt x="183" y="12059"/>
                  </a:lnTo>
                  <a:lnTo>
                    <a:pt x="269" y="12701"/>
                  </a:lnTo>
                  <a:lnTo>
                    <a:pt x="355" y="13228"/>
                  </a:lnTo>
                  <a:lnTo>
                    <a:pt x="422" y="13630"/>
                  </a:lnTo>
                  <a:lnTo>
                    <a:pt x="489" y="13956"/>
                  </a:lnTo>
                  <a:lnTo>
                    <a:pt x="1169" y="14032"/>
                  </a:lnTo>
                  <a:lnTo>
                    <a:pt x="1802" y="14090"/>
                  </a:lnTo>
                  <a:lnTo>
                    <a:pt x="2395" y="14138"/>
                  </a:lnTo>
                  <a:lnTo>
                    <a:pt x="2951" y="14176"/>
                  </a:lnTo>
                  <a:lnTo>
                    <a:pt x="3468" y="14205"/>
                  </a:lnTo>
                  <a:lnTo>
                    <a:pt x="3957" y="14224"/>
                  </a:lnTo>
                  <a:lnTo>
                    <a:pt x="4847" y="14224"/>
                  </a:lnTo>
                  <a:lnTo>
                    <a:pt x="5250" y="14205"/>
                  </a:lnTo>
                  <a:lnTo>
                    <a:pt x="5633" y="14185"/>
                  </a:lnTo>
                  <a:lnTo>
                    <a:pt x="5997" y="14147"/>
                  </a:lnTo>
                  <a:lnTo>
                    <a:pt x="6342" y="14109"/>
                  </a:lnTo>
                  <a:lnTo>
                    <a:pt x="6667" y="14051"/>
                  </a:lnTo>
                  <a:lnTo>
                    <a:pt x="6983" y="13984"/>
                  </a:lnTo>
                  <a:lnTo>
                    <a:pt x="7290" y="13917"/>
                  </a:lnTo>
                  <a:lnTo>
                    <a:pt x="7587" y="13831"/>
                  </a:lnTo>
                  <a:lnTo>
                    <a:pt x="7615" y="12682"/>
                  </a:lnTo>
                  <a:lnTo>
                    <a:pt x="7644" y="11465"/>
                  </a:lnTo>
                  <a:lnTo>
                    <a:pt x="7673" y="10000"/>
                  </a:lnTo>
                  <a:lnTo>
                    <a:pt x="7692" y="8429"/>
                  </a:lnTo>
                  <a:lnTo>
                    <a:pt x="7692" y="7644"/>
                  </a:lnTo>
                  <a:lnTo>
                    <a:pt x="7683" y="6887"/>
                  </a:lnTo>
                  <a:lnTo>
                    <a:pt x="7673" y="6178"/>
                  </a:lnTo>
                  <a:lnTo>
                    <a:pt x="7654" y="5527"/>
                  </a:lnTo>
                  <a:lnTo>
                    <a:pt x="7625" y="4962"/>
                  </a:lnTo>
                  <a:lnTo>
                    <a:pt x="7587" y="4483"/>
                  </a:lnTo>
                  <a:lnTo>
                    <a:pt x="7539" y="4195"/>
                  </a:lnTo>
                  <a:lnTo>
                    <a:pt x="7481" y="3899"/>
                  </a:lnTo>
                  <a:lnTo>
                    <a:pt x="7414" y="3611"/>
                  </a:lnTo>
                  <a:lnTo>
                    <a:pt x="7319" y="3324"/>
                  </a:lnTo>
                  <a:lnTo>
                    <a:pt x="7213" y="3037"/>
                  </a:lnTo>
                  <a:lnTo>
                    <a:pt x="7098" y="2759"/>
                  </a:lnTo>
                  <a:lnTo>
                    <a:pt x="6964" y="2481"/>
                  </a:lnTo>
                  <a:lnTo>
                    <a:pt x="6820" y="2213"/>
                  </a:lnTo>
                  <a:lnTo>
                    <a:pt x="6658" y="1954"/>
                  </a:lnTo>
                  <a:lnTo>
                    <a:pt x="6495" y="1705"/>
                  </a:lnTo>
                  <a:lnTo>
                    <a:pt x="6313" y="1466"/>
                  </a:lnTo>
                  <a:lnTo>
                    <a:pt x="6131" y="1236"/>
                  </a:lnTo>
                  <a:lnTo>
                    <a:pt x="5930" y="1025"/>
                  </a:lnTo>
                  <a:lnTo>
                    <a:pt x="5729" y="834"/>
                  </a:lnTo>
                  <a:lnTo>
                    <a:pt x="5518" y="652"/>
                  </a:lnTo>
                  <a:lnTo>
                    <a:pt x="5298" y="489"/>
                  </a:lnTo>
                  <a:lnTo>
                    <a:pt x="5077" y="355"/>
                  </a:lnTo>
                  <a:lnTo>
                    <a:pt x="4847" y="230"/>
                  </a:lnTo>
                  <a:lnTo>
                    <a:pt x="4618" y="134"/>
                  </a:lnTo>
                  <a:lnTo>
                    <a:pt x="4503" y="96"/>
                  </a:lnTo>
                  <a:lnTo>
                    <a:pt x="4388" y="67"/>
                  </a:lnTo>
                  <a:lnTo>
                    <a:pt x="4273" y="39"/>
                  </a:lnTo>
                  <a:lnTo>
                    <a:pt x="4148" y="19"/>
                  </a:lnTo>
                  <a:lnTo>
                    <a:pt x="4033" y="10"/>
                  </a:lnTo>
                  <a:lnTo>
                    <a:pt x="3918" y="0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1720260" y="2966615"/>
              <a:ext cx="427157" cy="87566"/>
            </a:xfrm>
            <a:custGeom>
              <a:rect b="b" l="l" r="r" t="t"/>
              <a:pathLst>
                <a:path extrusionOk="0" h="2166" w="10566">
                  <a:moveTo>
                    <a:pt x="2060" y="1"/>
                  </a:moveTo>
                  <a:lnTo>
                    <a:pt x="1849" y="10"/>
                  </a:lnTo>
                  <a:lnTo>
                    <a:pt x="1648" y="49"/>
                  </a:lnTo>
                  <a:lnTo>
                    <a:pt x="1447" y="96"/>
                  </a:lnTo>
                  <a:lnTo>
                    <a:pt x="1255" y="163"/>
                  </a:lnTo>
                  <a:lnTo>
                    <a:pt x="1073" y="250"/>
                  </a:lnTo>
                  <a:lnTo>
                    <a:pt x="911" y="355"/>
                  </a:lnTo>
                  <a:lnTo>
                    <a:pt x="748" y="480"/>
                  </a:lnTo>
                  <a:lnTo>
                    <a:pt x="604" y="614"/>
                  </a:lnTo>
                  <a:lnTo>
                    <a:pt x="470" y="757"/>
                  </a:lnTo>
                  <a:lnTo>
                    <a:pt x="346" y="911"/>
                  </a:lnTo>
                  <a:lnTo>
                    <a:pt x="250" y="1083"/>
                  </a:lnTo>
                  <a:lnTo>
                    <a:pt x="164" y="1265"/>
                  </a:lnTo>
                  <a:lnTo>
                    <a:pt x="87" y="1457"/>
                  </a:lnTo>
                  <a:lnTo>
                    <a:pt x="39" y="1658"/>
                  </a:lnTo>
                  <a:lnTo>
                    <a:pt x="10" y="1859"/>
                  </a:lnTo>
                  <a:lnTo>
                    <a:pt x="1" y="2070"/>
                  </a:lnTo>
                  <a:lnTo>
                    <a:pt x="1" y="2165"/>
                  </a:lnTo>
                  <a:lnTo>
                    <a:pt x="10565" y="2165"/>
                  </a:lnTo>
                  <a:lnTo>
                    <a:pt x="10565" y="2070"/>
                  </a:lnTo>
                  <a:lnTo>
                    <a:pt x="10556" y="1859"/>
                  </a:lnTo>
                  <a:lnTo>
                    <a:pt x="10517" y="1658"/>
                  </a:lnTo>
                  <a:lnTo>
                    <a:pt x="10470" y="1457"/>
                  </a:lnTo>
                  <a:lnTo>
                    <a:pt x="10403" y="1265"/>
                  </a:lnTo>
                  <a:lnTo>
                    <a:pt x="10316" y="1083"/>
                  </a:lnTo>
                  <a:lnTo>
                    <a:pt x="10211" y="911"/>
                  </a:lnTo>
                  <a:lnTo>
                    <a:pt x="10086" y="757"/>
                  </a:lnTo>
                  <a:lnTo>
                    <a:pt x="9952" y="614"/>
                  </a:lnTo>
                  <a:lnTo>
                    <a:pt x="9809" y="480"/>
                  </a:lnTo>
                  <a:lnTo>
                    <a:pt x="9655" y="355"/>
                  </a:lnTo>
                  <a:lnTo>
                    <a:pt x="9483" y="250"/>
                  </a:lnTo>
                  <a:lnTo>
                    <a:pt x="9301" y="163"/>
                  </a:lnTo>
                  <a:lnTo>
                    <a:pt x="9110" y="96"/>
                  </a:lnTo>
                  <a:lnTo>
                    <a:pt x="8908" y="49"/>
                  </a:lnTo>
                  <a:lnTo>
                    <a:pt x="8707" y="10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1616889" y="2749401"/>
              <a:ext cx="322975" cy="304783"/>
            </a:xfrm>
            <a:custGeom>
              <a:rect b="b" l="l" r="r" t="t"/>
              <a:pathLst>
                <a:path extrusionOk="0" h="7539" w="7989">
                  <a:moveTo>
                    <a:pt x="1916" y="0"/>
                  </a:moveTo>
                  <a:lnTo>
                    <a:pt x="0" y="7538"/>
                  </a:lnTo>
                  <a:lnTo>
                    <a:pt x="6073" y="7538"/>
                  </a:lnTo>
                  <a:lnTo>
                    <a:pt x="798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1132856" y="1940136"/>
              <a:ext cx="1342557" cy="867008"/>
            </a:xfrm>
            <a:custGeom>
              <a:rect b="b" l="l" r="r" t="t"/>
              <a:pathLst>
                <a:path extrusionOk="0" h="21446" w="33209">
                  <a:moveTo>
                    <a:pt x="1581" y="0"/>
                  </a:moveTo>
                  <a:lnTo>
                    <a:pt x="1418" y="10"/>
                  </a:lnTo>
                  <a:lnTo>
                    <a:pt x="1265" y="38"/>
                  </a:lnTo>
                  <a:lnTo>
                    <a:pt x="1112" y="77"/>
                  </a:lnTo>
                  <a:lnTo>
                    <a:pt x="968" y="125"/>
                  </a:lnTo>
                  <a:lnTo>
                    <a:pt x="824" y="192"/>
                  </a:lnTo>
                  <a:lnTo>
                    <a:pt x="700" y="268"/>
                  </a:lnTo>
                  <a:lnTo>
                    <a:pt x="575" y="364"/>
                  </a:lnTo>
                  <a:lnTo>
                    <a:pt x="461" y="469"/>
                  </a:lnTo>
                  <a:lnTo>
                    <a:pt x="365" y="575"/>
                  </a:lnTo>
                  <a:lnTo>
                    <a:pt x="269" y="699"/>
                  </a:lnTo>
                  <a:lnTo>
                    <a:pt x="192" y="833"/>
                  </a:lnTo>
                  <a:lnTo>
                    <a:pt x="125" y="967"/>
                  </a:lnTo>
                  <a:lnTo>
                    <a:pt x="68" y="1111"/>
                  </a:lnTo>
                  <a:lnTo>
                    <a:pt x="30" y="1264"/>
                  </a:lnTo>
                  <a:lnTo>
                    <a:pt x="10" y="1427"/>
                  </a:lnTo>
                  <a:lnTo>
                    <a:pt x="1" y="1590"/>
                  </a:lnTo>
                  <a:lnTo>
                    <a:pt x="2261" y="19865"/>
                  </a:lnTo>
                  <a:lnTo>
                    <a:pt x="2271" y="20028"/>
                  </a:lnTo>
                  <a:lnTo>
                    <a:pt x="2290" y="20181"/>
                  </a:lnTo>
                  <a:lnTo>
                    <a:pt x="2328" y="20334"/>
                  </a:lnTo>
                  <a:lnTo>
                    <a:pt x="2386" y="20478"/>
                  </a:lnTo>
                  <a:lnTo>
                    <a:pt x="2453" y="20622"/>
                  </a:lnTo>
                  <a:lnTo>
                    <a:pt x="2529" y="20756"/>
                  </a:lnTo>
                  <a:lnTo>
                    <a:pt x="2625" y="20871"/>
                  </a:lnTo>
                  <a:lnTo>
                    <a:pt x="2721" y="20986"/>
                  </a:lnTo>
                  <a:lnTo>
                    <a:pt x="2836" y="21091"/>
                  </a:lnTo>
                  <a:lnTo>
                    <a:pt x="2960" y="21177"/>
                  </a:lnTo>
                  <a:lnTo>
                    <a:pt x="3085" y="21263"/>
                  </a:lnTo>
                  <a:lnTo>
                    <a:pt x="3229" y="21321"/>
                  </a:lnTo>
                  <a:lnTo>
                    <a:pt x="3372" y="21378"/>
                  </a:lnTo>
                  <a:lnTo>
                    <a:pt x="3526" y="21417"/>
                  </a:lnTo>
                  <a:lnTo>
                    <a:pt x="3679" y="21445"/>
                  </a:lnTo>
                  <a:lnTo>
                    <a:pt x="31790" y="21445"/>
                  </a:lnTo>
                  <a:lnTo>
                    <a:pt x="31944" y="21417"/>
                  </a:lnTo>
                  <a:lnTo>
                    <a:pt x="32097" y="21378"/>
                  </a:lnTo>
                  <a:lnTo>
                    <a:pt x="32241" y="21321"/>
                  </a:lnTo>
                  <a:lnTo>
                    <a:pt x="32384" y="21263"/>
                  </a:lnTo>
                  <a:lnTo>
                    <a:pt x="32518" y="21177"/>
                  </a:lnTo>
                  <a:lnTo>
                    <a:pt x="32633" y="21091"/>
                  </a:lnTo>
                  <a:lnTo>
                    <a:pt x="32748" y="20986"/>
                  </a:lnTo>
                  <a:lnTo>
                    <a:pt x="32854" y="20871"/>
                  </a:lnTo>
                  <a:lnTo>
                    <a:pt x="32940" y="20756"/>
                  </a:lnTo>
                  <a:lnTo>
                    <a:pt x="33016" y="20622"/>
                  </a:lnTo>
                  <a:lnTo>
                    <a:pt x="33084" y="20478"/>
                  </a:lnTo>
                  <a:lnTo>
                    <a:pt x="33141" y="20334"/>
                  </a:lnTo>
                  <a:lnTo>
                    <a:pt x="33179" y="20181"/>
                  </a:lnTo>
                  <a:lnTo>
                    <a:pt x="33208" y="20028"/>
                  </a:lnTo>
                  <a:lnTo>
                    <a:pt x="33208" y="19865"/>
                  </a:lnTo>
                  <a:lnTo>
                    <a:pt x="30948" y="1590"/>
                  </a:lnTo>
                  <a:lnTo>
                    <a:pt x="30948" y="1427"/>
                  </a:lnTo>
                  <a:lnTo>
                    <a:pt x="30919" y="1264"/>
                  </a:lnTo>
                  <a:lnTo>
                    <a:pt x="30881" y="1111"/>
                  </a:lnTo>
                  <a:lnTo>
                    <a:pt x="30823" y="967"/>
                  </a:lnTo>
                  <a:lnTo>
                    <a:pt x="30756" y="833"/>
                  </a:lnTo>
                  <a:lnTo>
                    <a:pt x="30679" y="699"/>
                  </a:lnTo>
                  <a:lnTo>
                    <a:pt x="30593" y="575"/>
                  </a:lnTo>
                  <a:lnTo>
                    <a:pt x="30488" y="469"/>
                  </a:lnTo>
                  <a:lnTo>
                    <a:pt x="30373" y="364"/>
                  </a:lnTo>
                  <a:lnTo>
                    <a:pt x="30248" y="268"/>
                  </a:lnTo>
                  <a:lnTo>
                    <a:pt x="30124" y="192"/>
                  </a:lnTo>
                  <a:lnTo>
                    <a:pt x="29980" y="125"/>
                  </a:lnTo>
                  <a:lnTo>
                    <a:pt x="29837" y="77"/>
                  </a:lnTo>
                  <a:lnTo>
                    <a:pt x="29683" y="38"/>
                  </a:lnTo>
                  <a:lnTo>
                    <a:pt x="29530" y="10"/>
                  </a:lnTo>
                  <a:lnTo>
                    <a:pt x="293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2263154" y="1940136"/>
              <a:ext cx="212244" cy="867008"/>
            </a:xfrm>
            <a:custGeom>
              <a:rect b="b" l="l" r="r" t="t"/>
              <a:pathLst>
                <a:path extrusionOk="0" h="21446" w="5250">
                  <a:moveTo>
                    <a:pt x="0" y="0"/>
                  </a:moveTo>
                  <a:lnTo>
                    <a:pt x="163" y="10"/>
                  </a:lnTo>
                  <a:lnTo>
                    <a:pt x="316" y="38"/>
                  </a:lnTo>
                  <a:lnTo>
                    <a:pt x="470" y="77"/>
                  </a:lnTo>
                  <a:lnTo>
                    <a:pt x="613" y="125"/>
                  </a:lnTo>
                  <a:lnTo>
                    <a:pt x="747" y="192"/>
                  </a:lnTo>
                  <a:lnTo>
                    <a:pt x="881" y="268"/>
                  </a:lnTo>
                  <a:lnTo>
                    <a:pt x="1006" y="364"/>
                  </a:lnTo>
                  <a:lnTo>
                    <a:pt x="1121" y="469"/>
                  </a:lnTo>
                  <a:lnTo>
                    <a:pt x="1217" y="575"/>
                  </a:lnTo>
                  <a:lnTo>
                    <a:pt x="1312" y="699"/>
                  </a:lnTo>
                  <a:lnTo>
                    <a:pt x="1389" y="833"/>
                  </a:lnTo>
                  <a:lnTo>
                    <a:pt x="1456" y="967"/>
                  </a:lnTo>
                  <a:lnTo>
                    <a:pt x="1514" y="1111"/>
                  </a:lnTo>
                  <a:lnTo>
                    <a:pt x="1552" y="1264"/>
                  </a:lnTo>
                  <a:lnTo>
                    <a:pt x="1571" y="1427"/>
                  </a:lnTo>
                  <a:lnTo>
                    <a:pt x="1581" y="1590"/>
                  </a:lnTo>
                  <a:lnTo>
                    <a:pt x="3841" y="19865"/>
                  </a:lnTo>
                  <a:lnTo>
                    <a:pt x="3831" y="20028"/>
                  </a:lnTo>
                  <a:lnTo>
                    <a:pt x="3812" y="20181"/>
                  </a:lnTo>
                  <a:lnTo>
                    <a:pt x="3774" y="20334"/>
                  </a:lnTo>
                  <a:lnTo>
                    <a:pt x="3717" y="20478"/>
                  </a:lnTo>
                  <a:lnTo>
                    <a:pt x="3649" y="20622"/>
                  </a:lnTo>
                  <a:lnTo>
                    <a:pt x="3573" y="20756"/>
                  </a:lnTo>
                  <a:lnTo>
                    <a:pt x="3477" y="20871"/>
                  </a:lnTo>
                  <a:lnTo>
                    <a:pt x="3381" y="20986"/>
                  </a:lnTo>
                  <a:lnTo>
                    <a:pt x="3266" y="21091"/>
                  </a:lnTo>
                  <a:lnTo>
                    <a:pt x="3142" y="21177"/>
                  </a:lnTo>
                  <a:lnTo>
                    <a:pt x="3008" y="21263"/>
                  </a:lnTo>
                  <a:lnTo>
                    <a:pt x="2874" y="21321"/>
                  </a:lnTo>
                  <a:lnTo>
                    <a:pt x="2730" y="21378"/>
                  </a:lnTo>
                  <a:lnTo>
                    <a:pt x="2577" y="21417"/>
                  </a:lnTo>
                  <a:lnTo>
                    <a:pt x="2423" y="21445"/>
                  </a:lnTo>
                  <a:lnTo>
                    <a:pt x="3831" y="21445"/>
                  </a:lnTo>
                  <a:lnTo>
                    <a:pt x="3985" y="21417"/>
                  </a:lnTo>
                  <a:lnTo>
                    <a:pt x="4138" y="21378"/>
                  </a:lnTo>
                  <a:lnTo>
                    <a:pt x="4282" y="21321"/>
                  </a:lnTo>
                  <a:lnTo>
                    <a:pt x="4425" y="21263"/>
                  </a:lnTo>
                  <a:lnTo>
                    <a:pt x="4559" y="21177"/>
                  </a:lnTo>
                  <a:lnTo>
                    <a:pt x="4674" y="21091"/>
                  </a:lnTo>
                  <a:lnTo>
                    <a:pt x="4789" y="20986"/>
                  </a:lnTo>
                  <a:lnTo>
                    <a:pt x="4895" y="20871"/>
                  </a:lnTo>
                  <a:lnTo>
                    <a:pt x="4981" y="20756"/>
                  </a:lnTo>
                  <a:lnTo>
                    <a:pt x="5057" y="20622"/>
                  </a:lnTo>
                  <a:lnTo>
                    <a:pt x="5125" y="20478"/>
                  </a:lnTo>
                  <a:lnTo>
                    <a:pt x="5182" y="20334"/>
                  </a:lnTo>
                  <a:lnTo>
                    <a:pt x="5220" y="20181"/>
                  </a:lnTo>
                  <a:lnTo>
                    <a:pt x="5249" y="20028"/>
                  </a:lnTo>
                  <a:lnTo>
                    <a:pt x="5249" y="19865"/>
                  </a:lnTo>
                  <a:lnTo>
                    <a:pt x="2989" y="1590"/>
                  </a:lnTo>
                  <a:lnTo>
                    <a:pt x="2989" y="1427"/>
                  </a:lnTo>
                  <a:lnTo>
                    <a:pt x="2960" y="1264"/>
                  </a:lnTo>
                  <a:lnTo>
                    <a:pt x="2922" y="1111"/>
                  </a:lnTo>
                  <a:lnTo>
                    <a:pt x="2864" y="967"/>
                  </a:lnTo>
                  <a:lnTo>
                    <a:pt x="2797" y="833"/>
                  </a:lnTo>
                  <a:lnTo>
                    <a:pt x="2720" y="699"/>
                  </a:lnTo>
                  <a:lnTo>
                    <a:pt x="2634" y="575"/>
                  </a:lnTo>
                  <a:lnTo>
                    <a:pt x="2529" y="469"/>
                  </a:lnTo>
                  <a:lnTo>
                    <a:pt x="2414" y="364"/>
                  </a:lnTo>
                  <a:lnTo>
                    <a:pt x="2289" y="268"/>
                  </a:lnTo>
                  <a:lnTo>
                    <a:pt x="2165" y="192"/>
                  </a:lnTo>
                  <a:lnTo>
                    <a:pt x="2021" y="125"/>
                  </a:lnTo>
                  <a:lnTo>
                    <a:pt x="1878" y="77"/>
                  </a:lnTo>
                  <a:lnTo>
                    <a:pt x="1724" y="38"/>
                  </a:lnTo>
                  <a:lnTo>
                    <a:pt x="1571" y="10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859489" y="3162564"/>
              <a:ext cx="2251327" cy="48836"/>
            </a:xfrm>
            <a:custGeom>
              <a:rect b="b" l="l" r="r" t="t"/>
              <a:pathLst>
                <a:path extrusionOk="0" h="1208" w="55688">
                  <a:moveTo>
                    <a:pt x="1" y="0"/>
                  </a:moveTo>
                  <a:lnTo>
                    <a:pt x="1" y="1207"/>
                  </a:lnTo>
                  <a:lnTo>
                    <a:pt x="55688" y="1207"/>
                  </a:lnTo>
                  <a:lnTo>
                    <a:pt x="55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567930" y="3124603"/>
              <a:ext cx="583167" cy="1607397"/>
            </a:xfrm>
            <a:custGeom>
              <a:rect b="b" l="l" r="r" t="t"/>
              <a:pathLst>
                <a:path extrusionOk="0" h="39760" w="14425">
                  <a:moveTo>
                    <a:pt x="10661" y="1"/>
                  </a:moveTo>
                  <a:lnTo>
                    <a:pt x="0" y="39759"/>
                  </a:lnTo>
                  <a:lnTo>
                    <a:pt x="1351" y="39759"/>
                  </a:lnTo>
                  <a:lnTo>
                    <a:pt x="14425" y="365"/>
                  </a:lnTo>
                  <a:lnTo>
                    <a:pt x="10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2786643" y="3124603"/>
              <a:ext cx="583207" cy="1607397"/>
            </a:xfrm>
            <a:custGeom>
              <a:rect b="b" l="l" r="r" t="t"/>
              <a:pathLst>
                <a:path extrusionOk="0" h="39760" w="14426">
                  <a:moveTo>
                    <a:pt x="3765" y="1"/>
                  </a:moveTo>
                  <a:lnTo>
                    <a:pt x="1" y="365"/>
                  </a:lnTo>
                  <a:lnTo>
                    <a:pt x="13075" y="39759"/>
                  </a:lnTo>
                  <a:lnTo>
                    <a:pt x="14425" y="3975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747991" y="3048722"/>
              <a:ext cx="2480914" cy="124719"/>
            </a:xfrm>
            <a:custGeom>
              <a:rect b="b" l="l" r="r" t="t"/>
              <a:pathLst>
                <a:path extrusionOk="0" h="3085" w="61367">
                  <a:moveTo>
                    <a:pt x="0" y="0"/>
                  </a:moveTo>
                  <a:lnTo>
                    <a:pt x="0" y="3084"/>
                  </a:lnTo>
                  <a:lnTo>
                    <a:pt x="61367" y="3084"/>
                  </a:lnTo>
                  <a:lnTo>
                    <a:pt x="61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2520634" y="2107018"/>
              <a:ext cx="232782" cy="51909"/>
            </a:xfrm>
            <a:custGeom>
              <a:rect b="b" l="l" r="r" t="t"/>
              <a:pathLst>
                <a:path extrusionOk="0" h="1284" w="5758">
                  <a:moveTo>
                    <a:pt x="575" y="0"/>
                  </a:moveTo>
                  <a:lnTo>
                    <a:pt x="518" y="10"/>
                  </a:lnTo>
                  <a:lnTo>
                    <a:pt x="451" y="29"/>
                  </a:lnTo>
                  <a:lnTo>
                    <a:pt x="393" y="48"/>
                  </a:lnTo>
                  <a:lnTo>
                    <a:pt x="336" y="77"/>
                  </a:lnTo>
                  <a:lnTo>
                    <a:pt x="288" y="106"/>
                  </a:lnTo>
                  <a:lnTo>
                    <a:pt x="231" y="144"/>
                  </a:lnTo>
                  <a:lnTo>
                    <a:pt x="192" y="192"/>
                  </a:lnTo>
                  <a:lnTo>
                    <a:pt x="144" y="230"/>
                  </a:lnTo>
                  <a:lnTo>
                    <a:pt x="106" y="278"/>
                  </a:lnTo>
                  <a:lnTo>
                    <a:pt x="77" y="335"/>
                  </a:lnTo>
                  <a:lnTo>
                    <a:pt x="49" y="393"/>
                  </a:lnTo>
                  <a:lnTo>
                    <a:pt x="29" y="450"/>
                  </a:lnTo>
                  <a:lnTo>
                    <a:pt x="10" y="508"/>
                  </a:lnTo>
                  <a:lnTo>
                    <a:pt x="1" y="575"/>
                  </a:lnTo>
                  <a:lnTo>
                    <a:pt x="1" y="642"/>
                  </a:lnTo>
                  <a:lnTo>
                    <a:pt x="1" y="709"/>
                  </a:lnTo>
                  <a:lnTo>
                    <a:pt x="10" y="776"/>
                  </a:lnTo>
                  <a:lnTo>
                    <a:pt x="29" y="834"/>
                  </a:lnTo>
                  <a:lnTo>
                    <a:pt x="49" y="891"/>
                  </a:lnTo>
                  <a:lnTo>
                    <a:pt x="77" y="948"/>
                  </a:lnTo>
                  <a:lnTo>
                    <a:pt x="106" y="1006"/>
                  </a:lnTo>
                  <a:lnTo>
                    <a:pt x="144" y="1054"/>
                  </a:lnTo>
                  <a:lnTo>
                    <a:pt x="192" y="1102"/>
                  </a:lnTo>
                  <a:lnTo>
                    <a:pt x="231" y="1140"/>
                  </a:lnTo>
                  <a:lnTo>
                    <a:pt x="288" y="1178"/>
                  </a:lnTo>
                  <a:lnTo>
                    <a:pt x="336" y="1207"/>
                  </a:lnTo>
                  <a:lnTo>
                    <a:pt x="393" y="1236"/>
                  </a:lnTo>
                  <a:lnTo>
                    <a:pt x="451" y="1255"/>
                  </a:lnTo>
                  <a:lnTo>
                    <a:pt x="518" y="1274"/>
                  </a:lnTo>
                  <a:lnTo>
                    <a:pt x="575" y="1284"/>
                  </a:lnTo>
                  <a:lnTo>
                    <a:pt x="5182" y="1284"/>
                  </a:lnTo>
                  <a:lnTo>
                    <a:pt x="5249" y="1274"/>
                  </a:lnTo>
                  <a:lnTo>
                    <a:pt x="5307" y="1255"/>
                  </a:lnTo>
                  <a:lnTo>
                    <a:pt x="5364" y="1236"/>
                  </a:lnTo>
                  <a:lnTo>
                    <a:pt x="5422" y="1207"/>
                  </a:lnTo>
                  <a:lnTo>
                    <a:pt x="5479" y="1178"/>
                  </a:lnTo>
                  <a:lnTo>
                    <a:pt x="5527" y="1140"/>
                  </a:lnTo>
                  <a:lnTo>
                    <a:pt x="5575" y="1102"/>
                  </a:lnTo>
                  <a:lnTo>
                    <a:pt x="5613" y="1054"/>
                  </a:lnTo>
                  <a:lnTo>
                    <a:pt x="5652" y="1006"/>
                  </a:lnTo>
                  <a:lnTo>
                    <a:pt x="5680" y="948"/>
                  </a:lnTo>
                  <a:lnTo>
                    <a:pt x="5709" y="891"/>
                  </a:lnTo>
                  <a:lnTo>
                    <a:pt x="5728" y="834"/>
                  </a:lnTo>
                  <a:lnTo>
                    <a:pt x="5748" y="776"/>
                  </a:lnTo>
                  <a:lnTo>
                    <a:pt x="5757" y="709"/>
                  </a:lnTo>
                  <a:lnTo>
                    <a:pt x="5757" y="642"/>
                  </a:lnTo>
                  <a:lnTo>
                    <a:pt x="5757" y="575"/>
                  </a:lnTo>
                  <a:lnTo>
                    <a:pt x="5748" y="508"/>
                  </a:lnTo>
                  <a:lnTo>
                    <a:pt x="5728" y="450"/>
                  </a:lnTo>
                  <a:lnTo>
                    <a:pt x="5709" y="393"/>
                  </a:lnTo>
                  <a:lnTo>
                    <a:pt x="5680" y="335"/>
                  </a:lnTo>
                  <a:lnTo>
                    <a:pt x="5652" y="278"/>
                  </a:lnTo>
                  <a:lnTo>
                    <a:pt x="5613" y="230"/>
                  </a:lnTo>
                  <a:lnTo>
                    <a:pt x="5575" y="192"/>
                  </a:lnTo>
                  <a:lnTo>
                    <a:pt x="5527" y="144"/>
                  </a:lnTo>
                  <a:lnTo>
                    <a:pt x="5479" y="106"/>
                  </a:lnTo>
                  <a:lnTo>
                    <a:pt x="5422" y="77"/>
                  </a:lnTo>
                  <a:lnTo>
                    <a:pt x="5364" y="48"/>
                  </a:lnTo>
                  <a:lnTo>
                    <a:pt x="5307" y="29"/>
                  </a:lnTo>
                  <a:lnTo>
                    <a:pt x="5249" y="10"/>
                  </a:lnTo>
                  <a:lnTo>
                    <a:pt x="5182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2517157" y="2213867"/>
              <a:ext cx="89870" cy="173919"/>
            </a:xfrm>
            <a:custGeom>
              <a:rect b="b" l="l" r="r" t="t"/>
              <a:pathLst>
                <a:path extrusionOk="0" h="4302" w="2223">
                  <a:moveTo>
                    <a:pt x="815" y="1"/>
                  </a:moveTo>
                  <a:lnTo>
                    <a:pt x="767" y="10"/>
                  </a:lnTo>
                  <a:lnTo>
                    <a:pt x="719" y="20"/>
                  </a:lnTo>
                  <a:lnTo>
                    <a:pt x="671" y="30"/>
                  </a:lnTo>
                  <a:lnTo>
                    <a:pt x="623" y="49"/>
                  </a:lnTo>
                  <a:lnTo>
                    <a:pt x="575" y="77"/>
                  </a:lnTo>
                  <a:lnTo>
                    <a:pt x="537" y="116"/>
                  </a:lnTo>
                  <a:lnTo>
                    <a:pt x="499" y="154"/>
                  </a:lnTo>
                  <a:lnTo>
                    <a:pt x="470" y="192"/>
                  </a:lnTo>
                  <a:lnTo>
                    <a:pt x="441" y="240"/>
                  </a:lnTo>
                  <a:lnTo>
                    <a:pt x="288" y="575"/>
                  </a:lnTo>
                  <a:lnTo>
                    <a:pt x="221" y="719"/>
                  </a:lnTo>
                  <a:lnTo>
                    <a:pt x="173" y="872"/>
                  </a:lnTo>
                  <a:lnTo>
                    <a:pt x="125" y="1016"/>
                  </a:lnTo>
                  <a:lnTo>
                    <a:pt x="77" y="1169"/>
                  </a:lnTo>
                  <a:lnTo>
                    <a:pt x="48" y="1323"/>
                  </a:lnTo>
                  <a:lnTo>
                    <a:pt x="29" y="1476"/>
                  </a:lnTo>
                  <a:lnTo>
                    <a:pt x="10" y="1639"/>
                  </a:lnTo>
                  <a:lnTo>
                    <a:pt x="0" y="1792"/>
                  </a:lnTo>
                  <a:lnTo>
                    <a:pt x="0" y="1945"/>
                  </a:lnTo>
                  <a:lnTo>
                    <a:pt x="10" y="2098"/>
                  </a:lnTo>
                  <a:lnTo>
                    <a:pt x="20" y="2261"/>
                  </a:lnTo>
                  <a:lnTo>
                    <a:pt x="48" y="2414"/>
                  </a:lnTo>
                  <a:lnTo>
                    <a:pt x="77" y="2568"/>
                  </a:lnTo>
                  <a:lnTo>
                    <a:pt x="115" y="2721"/>
                  </a:lnTo>
                  <a:lnTo>
                    <a:pt x="163" y="2874"/>
                  </a:lnTo>
                  <a:lnTo>
                    <a:pt x="221" y="3018"/>
                  </a:lnTo>
                  <a:lnTo>
                    <a:pt x="623" y="4043"/>
                  </a:lnTo>
                  <a:lnTo>
                    <a:pt x="652" y="4091"/>
                  </a:lnTo>
                  <a:lnTo>
                    <a:pt x="680" y="4148"/>
                  </a:lnTo>
                  <a:lnTo>
                    <a:pt x="719" y="4186"/>
                  </a:lnTo>
                  <a:lnTo>
                    <a:pt x="767" y="4225"/>
                  </a:lnTo>
                  <a:lnTo>
                    <a:pt x="815" y="4253"/>
                  </a:lnTo>
                  <a:lnTo>
                    <a:pt x="872" y="4282"/>
                  </a:lnTo>
                  <a:lnTo>
                    <a:pt x="930" y="4301"/>
                  </a:lnTo>
                  <a:lnTo>
                    <a:pt x="1112" y="4301"/>
                  </a:lnTo>
                  <a:lnTo>
                    <a:pt x="1226" y="4282"/>
                  </a:lnTo>
                  <a:lnTo>
                    <a:pt x="1332" y="4244"/>
                  </a:lnTo>
                  <a:lnTo>
                    <a:pt x="1428" y="4186"/>
                  </a:lnTo>
                  <a:lnTo>
                    <a:pt x="1514" y="4119"/>
                  </a:lnTo>
                  <a:lnTo>
                    <a:pt x="1590" y="4033"/>
                  </a:lnTo>
                  <a:lnTo>
                    <a:pt x="1657" y="3937"/>
                  </a:lnTo>
                  <a:lnTo>
                    <a:pt x="1705" y="3832"/>
                  </a:lnTo>
                  <a:lnTo>
                    <a:pt x="2146" y="2510"/>
                  </a:lnTo>
                  <a:lnTo>
                    <a:pt x="2194" y="2338"/>
                  </a:lnTo>
                  <a:lnTo>
                    <a:pt x="2223" y="2165"/>
                  </a:lnTo>
                  <a:lnTo>
                    <a:pt x="2223" y="1993"/>
                  </a:lnTo>
                  <a:lnTo>
                    <a:pt x="2203" y="1811"/>
                  </a:lnTo>
                  <a:lnTo>
                    <a:pt x="2165" y="1648"/>
                  </a:lnTo>
                  <a:lnTo>
                    <a:pt x="2108" y="1476"/>
                  </a:lnTo>
                  <a:lnTo>
                    <a:pt x="2021" y="1323"/>
                  </a:lnTo>
                  <a:lnTo>
                    <a:pt x="1926" y="1169"/>
                  </a:lnTo>
                  <a:lnTo>
                    <a:pt x="1131" y="164"/>
                  </a:lnTo>
                  <a:lnTo>
                    <a:pt x="1102" y="125"/>
                  </a:lnTo>
                  <a:lnTo>
                    <a:pt x="1054" y="87"/>
                  </a:lnTo>
                  <a:lnTo>
                    <a:pt x="1016" y="58"/>
                  </a:lnTo>
                  <a:lnTo>
                    <a:pt x="968" y="30"/>
                  </a:lnTo>
                  <a:lnTo>
                    <a:pt x="920" y="20"/>
                  </a:lnTo>
                  <a:lnTo>
                    <a:pt x="862" y="10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4" name="Google Shape;634;p23"/>
          <p:cNvSpPr txBox="1"/>
          <p:nvPr/>
        </p:nvSpPr>
        <p:spPr>
          <a:xfrm>
            <a:off x="3075778" y="1044350"/>
            <a:ext cx="27579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EmoLingo</a:t>
            </a:r>
            <a:endParaRPr b="1" sz="48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5" name="Google Shape;635;p23"/>
          <p:cNvSpPr txBox="1"/>
          <p:nvPr/>
        </p:nvSpPr>
        <p:spPr>
          <a:xfrm>
            <a:off x="3480025" y="1473900"/>
            <a:ext cx="21840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Intelligent chatbot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36" name="Google Shape;636;p23"/>
          <p:cNvGrpSpPr/>
          <p:nvPr/>
        </p:nvGrpSpPr>
        <p:grpSpPr>
          <a:xfrm>
            <a:off x="4095775" y="2496725"/>
            <a:ext cx="483000" cy="483000"/>
            <a:chOff x="4095775" y="2496725"/>
            <a:chExt cx="483000" cy="483000"/>
          </a:xfrm>
        </p:grpSpPr>
        <p:sp>
          <p:nvSpPr>
            <p:cNvPr id="637" name="Google Shape;637;p23"/>
            <p:cNvSpPr/>
            <p:nvPr/>
          </p:nvSpPr>
          <p:spPr>
            <a:xfrm>
              <a:off x="4095775" y="2496725"/>
              <a:ext cx="483000" cy="4830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4171375" y="2572325"/>
              <a:ext cx="331800" cy="331800"/>
            </a:xfrm>
            <a:prstGeom prst="ellipse">
              <a:avLst/>
            </a:prstGeom>
            <a:solidFill>
              <a:srgbClr val="8027EA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4274000" y="2674950"/>
              <a:ext cx="126600" cy="126600"/>
            </a:xfrm>
            <a:prstGeom prst="ellipse">
              <a:avLst/>
            </a:prstGeom>
            <a:solidFill>
              <a:srgbClr val="8027EA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40" name="Google Shape;640;p23"/>
          <p:cNvCxnSpPr>
            <a:stCxn id="635" idx="2"/>
            <a:endCxn id="637" idx="0"/>
          </p:cNvCxnSpPr>
          <p:nvPr/>
        </p:nvCxnSpPr>
        <p:spPr>
          <a:xfrm rot="5400000">
            <a:off x="4156525" y="2081100"/>
            <a:ext cx="596400" cy="234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accent6"/>
            </a:solidFill>
            <a:prstDash val="dash"/>
            <a:round/>
            <a:headEnd len="med" w="med" type="oval"/>
            <a:tailEnd len="med" w="med" type="none"/>
          </a:ln>
        </p:spPr>
      </p:cxnSp>
      <p:grpSp>
        <p:nvGrpSpPr>
          <p:cNvPr id="641" name="Google Shape;641;p23"/>
          <p:cNvGrpSpPr/>
          <p:nvPr/>
        </p:nvGrpSpPr>
        <p:grpSpPr>
          <a:xfrm>
            <a:off x="457200" y="961538"/>
            <a:ext cx="2518200" cy="824730"/>
            <a:chOff x="457200" y="959300"/>
            <a:chExt cx="2518200" cy="824730"/>
          </a:xfrm>
        </p:grpSpPr>
        <p:sp>
          <p:nvSpPr>
            <p:cNvPr id="642" name="Google Shape;642;p23"/>
            <p:cNvSpPr txBox="1"/>
            <p:nvPr/>
          </p:nvSpPr>
          <p:spPr>
            <a:xfrm>
              <a:off x="914400" y="959330"/>
              <a:ext cx="2061000" cy="82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Accurate emotion detection from voice inputs</a:t>
              </a:r>
              <a:endParaRPr sz="160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43" name="Google Shape;643;p23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44" name="Google Shape;644;p23"/>
          <p:cNvGrpSpPr/>
          <p:nvPr/>
        </p:nvGrpSpPr>
        <p:grpSpPr>
          <a:xfrm>
            <a:off x="457200" y="2970300"/>
            <a:ext cx="2518200" cy="874200"/>
            <a:chOff x="457200" y="2970300"/>
            <a:chExt cx="2518200" cy="874200"/>
          </a:xfrm>
        </p:grpSpPr>
        <p:sp>
          <p:nvSpPr>
            <p:cNvPr id="645" name="Google Shape;645;p23"/>
            <p:cNvSpPr txBox="1"/>
            <p:nvPr/>
          </p:nvSpPr>
          <p:spPr>
            <a:xfrm>
              <a:off x="914400" y="2970300"/>
              <a:ext cx="2061000" cy="8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Both random and targeted replies for user interaction</a:t>
              </a:r>
              <a:endParaRPr sz="160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46" name="Google Shape;646;p23"/>
            <p:cNvSpPr txBox="1"/>
            <p:nvPr/>
          </p:nvSpPr>
          <p:spPr>
            <a:xfrm>
              <a:off x="457200" y="2970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6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47" name="Google Shape;647;p23"/>
          <p:cNvGrpSpPr/>
          <p:nvPr/>
        </p:nvGrpSpPr>
        <p:grpSpPr>
          <a:xfrm>
            <a:off x="457200" y="1964800"/>
            <a:ext cx="2518200" cy="794400"/>
            <a:chOff x="457200" y="1964800"/>
            <a:chExt cx="2518200" cy="794400"/>
          </a:xfrm>
        </p:grpSpPr>
        <p:sp>
          <p:nvSpPr>
            <p:cNvPr id="648" name="Google Shape;648;p23"/>
            <p:cNvSpPr txBox="1"/>
            <p:nvPr/>
          </p:nvSpPr>
          <p:spPr>
            <a:xfrm>
              <a:off x="914400" y="1964800"/>
              <a:ext cx="2061000" cy="7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Appropriate text or voice responses based on emotion</a:t>
              </a:r>
              <a:endParaRPr sz="160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49" name="Google Shape;649;p23"/>
            <p:cNvSpPr txBox="1"/>
            <p:nvPr/>
          </p:nvSpPr>
          <p:spPr>
            <a:xfrm>
              <a:off x="457200" y="1964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6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50" name="Google Shape;650;p23"/>
          <p:cNvGrpSpPr/>
          <p:nvPr/>
        </p:nvGrpSpPr>
        <p:grpSpPr>
          <a:xfrm>
            <a:off x="457200" y="3975800"/>
            <a:ext cx="2518200" cy="874200"/>
            <a:chOff x="457200" y="3975800"/>
            <a:chExt cx="2518200" cy="874200"/>
          </a:xfrm>
        </p:grpSpPr>
        <p:sp>
          <p:nvSpPr>
            <p:cNvPr id="651" name="Google Shape;651;p23"/>
            <p:cNvSpPr txBox="1"/>
            <p:nvPr/>
          </p:nvSpPr>
          <p:spPr>
            <a:xfrm>
              <a:off x="914400" y="3975800"/>
              <a:ext cx="2061000" cy="8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Enhanced emotional support for students in real-time</a:t>
              </a:r>
              <a:endParaRPr sz="160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52" name="Google Shape;652;p23"/>
            <p:cNvSpPr txBox="1"/>
            <p:nvPr/>
          </p:nvSpPr>
          <p:spPr>
            <a:xfrm>
              <a:off x="457200" y="3975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53" name="Google Shape;653;p23"/>
          <p:cNvGrpSpPr/>
          <p:nvPr/>
        </p:nvGrpSpPr>
        <p:grpSpPr>
          <a:xfrm>
            <a:off x="6168600" y="959300"/>
            <a:ext cx="2518200" cy="596400"/>
            <a:chOff x="6168600" y="959300"/>
            <a:chExt cx="2518200" cy="596400"/>
          </a:xfrm>
        </p:grpSpPr>
        <p:sp>
          <p:nvSpPr>
            <p:cNvPr id="654" name="Google Shape;654;p23"/>
            <p:cNvSpPr txBox="1"/>
            <p:nvPr/>
          </p:nvSpPr>
          <p:spPr>
            <a:xfrm>
              <a:off x="6168600" y="959300"/>
              <a:ext cx="2061000" cy="59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</a:t>
              </a:r>
              <a:r>
                <a:rPr lang="en" sz="16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ntelligent emotional assistant</a:t>
              </a:r>
              <a:endParaRPr sz="160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55" name="Google Shape;655;p23"/>
            <p:cNvSpPr txBox="1"/>
            <p:nvPr/>
          </p:nvSpPr>
          <p:spPr>
            <a:xfrm>
              <a:off x="82296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56" name="Google Shape;656;p23"/>
          <p:cNvGrpSpPr/>
          <p:nvPr/>
        </p:nvGrpSpPr>
        <p:grpSpPr>
          <a:xfrm>
            <a:off x="6168600" y="2970430"/>
            <a:ext cx="2518200" cy="689460"/>
            <a:chOff x="6168600" y="2970300"/>
            <a:chExt cx="2518200" cy="794400"/>
          </a:xfrm>
        </p:grpSpPr>
        <p:sp>
          <p:nvSpPr>
            <p:cNvPr id="657" name="Google Shape;657;p23"/>
            <p:cNvSpPr txBox="1"/>
            <p:nvPr/>
          </p:nvSpPr>
          <p:spPr>
            <a:xfrm>
              <a:off x="6168600" y="2970300"/>
              <a:ext cx="2061000" cy="7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</a:t>
              </a:r>
              <a:r>
                <a:rPr lang="en" sz="16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rovide empathetic and supportive responses</a:t>
              </a:r>
              <a:endParaRPr sz="160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58" name="Google Shape;658;p23"/>
            <p:cNvSpPr txBox="1"/>
            <p:nvPr/>
          </p:nvSpPr>
          <p:spPr>
            <a:xfrm>
              <a:off x="8229600" y="2970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6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59" name="Google Shape;659;p23"/>
          <p:cNvGrpSpPr/>
          <p:nvPr/>
        </p:nvGrpSpPr>
        <p:grpSpPr>
          <a:xfrm>
            <a:off x="6168600" y="1964800"/>
            <a:ext cx="2518200" cy="794400"/>
            <a:chOff x="6168600" y="1964800"/>
            <a:chExt cx="2518200" cy="794400"/>
          </a:xfrm>
        </p:grpSpPr>
        <p:sp>
          <p:nvSpPr>
            <p:cNvPr id="660" name="Google Shape;660;p23"/>
            <p:cNvSpPr txBox="1"/>
            <p:nvPr/>
          </p:nvSpPr>
          <p:spPr>
            <a:xfrm>
              <a:off x="6168600" y="1964800"/>
              <a:ext cx="2061000" cy="7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H</a:t>
              </a:r>
              <a:r>
                <a:rPr lang="en" sz="16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elps manage emotions through voice-based interactions</a:t>
              </a:r>
              <a:endParaRPr sz="160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61" name="Google Shape;661;p23"/>
            <p:cNvSpPr txBox="1"/>
            <p:nvPr/>
          </p:nvSpPr>
          <p:spPr>
            <a:xfrm>
              <a:off x="8229600" y="1964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6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62" name="Google Shape;662;p23"/>
          <p:cNvGrpSpPr/>
          <p:nvPr/>
        </p:nvGrpSpPr>
        <p:grpSpPr>
          <a:xfrm>
            <a:off x="6168600" y="3975668"/>
            <a:ext cx="2518200" cy="794375"/>
            <a:chOff x="6168600" y="3975800"/>
            <a:chExt cx="2518200" cy="927900"/>
          </a:xfrm>
        </p:grpSpPr>
        <p:sp>
          <p:nvSpPr>
            <p:cNvPr id="663" name="Google Shape;663;p23"/>
            <p:cNvSpPr txBox="1"/>
            <p:nvPr/>
          </p:nvSpPr>
          <p:spPr>
            <a:xfrm>
              <a:off x="6168600" y="3975800"/>
              <a:ext cx="2061000" cy="9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Showcase AI’s role in improving emotional well-being</a:t>
              </a:r>
              <a:endParaRPr sz="160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64" name="Google Shape;664;p23"/>
            <p:cNvSpPr txBox="1"/>
            <p:nvPr/>
          </p:nvSpPr>
          <p:spPr>
            <a:xfrm>
              <a:off x="8229600" y="3975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4"/>
          <p:cNvSpPr txBox="1"/>
          <p:nvPr>
            <p:ph type="title"/>
          </p:nvPr>
        </p:nvSpPr>
        <p:spPr>
          <a:xfrm>
            <a:off x="457200" y="1066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graphicFrame>
        <p:nvGraphicFramePr>
          <p:cNvPr id="670" name="Google Shape;670;p24"/>
          <p:cNvGraphicFramePr/>
          <p:nvPr/>
        </p:nvGraphicFramePr>
        <p:xfrm>
          <a:off x="277040" y="57748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{FC6AEECD-2E9B-4E27-B3AB-AD29E5373DC0}</a:tableStyleId>
              </a:tblPr>
              <a:tblGrid>
                <a:gridCol w="1604025"/>
                <a:gridCol w="1368800"/>
                <a:gridCol w="3369950"/>
                <a:gridCol w="2247125"/>
              </a:tblGrid>
              <a:tr h="3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Date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Phase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Task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Event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  <a:tr h="3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09/15-09/28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Week3-4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Team Building &amp; Topic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  <a:tr h="602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09/29-10/12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Week5-6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Research on Related Works &amp; Proposal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10/08 Exam 1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  <a:tr h="602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10/13-10/19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Week7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Research on Related Works (Model)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700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10/17 Proposal Submission</a:t>
                      </a:r>
                      <a:endParaRPr sz="1700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  <a:tr h="3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10/20-10/26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Week8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Finalize Task Assignments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rgbClr val="C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  <a:tr h="3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10/27-11/02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Week9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Begin Training Models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  <a:tr h="3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11/03-11/16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Week10-11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Report Model Progress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  <a:tr h="34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11/17-11/23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Week12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Integration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11/14 Exam 2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  <a:tr h="463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11/24-12/07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Week13-14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Final Evaluation &amp; Submission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12/05 Project Video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  <a:tr h="662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12/08-12/19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Week15-16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Project Presentation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12/10 Exam 3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C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12/12 &amp; 19 Present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676" name="Google Shape;676;p25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https://www.sciencedirect.com/science/article/pii/S0747563221004453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https://www.smatbot.com/blog/chatbots-and-emotional-intelligence-can-ai-really-understand-human-emotions/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https://www.airitilibrary.com/Article/Detail/22259481-N202409130004-00007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https://www.airitilibrary.com/Article/Detail/U0002-1707201901010900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https://github.com/YasminSalehi/emotion-aware-chatbot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https://www.kaggle.com/datasets/uwrfkaggler/ravdess-emotional-speech-audio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https://www.kaggle.com/datasets/abdallahwagih/emotion-dataset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6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sp>
        <p:nvSpPr>
          <p:cNvPr id="682" name="Google Shape;682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Thanks For Listening~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grpSp>
        <p:nvGrpSpPr>
          <p:cNvPr id="232" name="Google Shape;232;p14"/>
          <p:cNvGrpSpPr/>
          <p:nvPr/>
        </p:nvGrpSpPr>
        <p:grpSpPr>
          <a:xfrm>
            <a:off x="3297249" y="1109874"/>
            <a:ext cx="2656689" cy="596100"/>
            <a:chOff x="3297249" y="1109874"/>
            <a:chExt cx="2656689" cy="596100"/>
          </a:xfrm>
        </p:grpSpPr>
        <p:sp>
          <p:nvSpPr>
            <p:cNvPr id="233" name="Google Shape;233;p14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34" name="Google Shape;234;p14"/>
            <p:cNvSpPr txBox="1"/>
            <p:nvPr/>
          </p:nvSpPr>
          <p:spPr>
            <a:xfrm>
              <a:off x="3972738" y="120103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Team Members info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5" name="Google Shape;235;p14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236" name="Google Shape;236;p14"/>
            <p:cNvSpPr/>
            <p:nvPr/>
          </p:nvSpPr>
          <p:spPr>
            <a:xfrm>
              <a:off x="5442457" y="4676877"/>
              <a:ext cx="683885" cy="51372"/>
            </a:xfrm>
            <a:custGeom>
              <a:rect b="b" l="l" r="r" t="t"/>
              <a:pathLst>
                <a:path extrusionOk="0" h="1447" w="19263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3525722" y="4641150"/>
              <a:ext cx="995383" cy="90828"/>
            </a:xfrm>
            <a:custGeom>
              <a:rect b="b" l="l" r="r" t="t"/>
              <a:pathLst>
                <a:path extrusionOk="0" h="2558" w="45219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5580521" y="4523830"/>
              <a:ext cx="288067" cy="139134"/>
            </a:xfrm>
            <a:custGeom>
              <a:rect b="b" l="l" r="r" t="t"/>
              <a:pathLst>
                <a:path extrusionOk="0" h="3919" w="8114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3950723" y="4466034"/>
              <a:ext cx="209181" cy="236376"/>
            </a:xfrm>
            <a:custGeom>
              <a:rect b="b" l="l" r="r" t="t"/>
              <a:pathLst>
                <a:path extrusionOk="0" h="6658" w="5892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109202" y="3262998"/>
              <a:ext cx="1703978" cy="44911"/>
            </a:xfrm>
            <a:custGeom>
              <a:rect b="b" l="l" r="r" t="t"/>
              <a:pathLst>
                <a:path extrusionOk="0" h="1265" w="47996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3841912" y="3228313"/>
              <a:ext cx="534952" cy="1474135"/>
            </a:xfrm>
            <a:custGeom>
              <a:rect b="b" l="l" r="r" t="t"/>
              <a:pathLst>
                <a:path extrusionOk="0" h="41522" w="15068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5515909" y="3228313"/>
              <a:ext cx="534916" cy="1474135"/>
            </a:xfrm>
            <a:custGeom>
              <a:rect b="b" l="l" r="r" t="t"/>
              <a:pathLst>
                <a:path extrusionOk="0" h="41522" w="15067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4007171" y="3158589"/>
              <a:ext cx="1914153" cy="114638"/>
            </a:xfrm>
            <a:custGeom>
              <a:rect b="b" l="l" r="r" t="t"/>
              <a:pathLst>
                <a:path extrusionOk="0" h="3229" w="53916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5118400" y="2880435"/>
              <a:ext cx="295203" cy="279227"/>
            </a:xfrm>
            <a:custGeom>
              <a:rect b="b" l="l" r="r" t="t"/>
              <a:pathLst>
                <a:path extrusionOk="0" h="7865" w="8315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4628090" y="2140196"/>
              <a:ext cx="1228600" cy="793374"/>
            </a:xfrm>
            <a:custGeom>
              <a:rect b="b" l="l" r="r" t="t"/>
              <a:pathLst>
                <a:path extrusionOk="0" h="22347" w="34606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4628090" y="2140196"/>
              <a:ext cx="1228600" cy="793374"/>
            </a:xfrm>
            <a:custGeom>
              <a:rect b="b" l="l" r="r" t="t"/>
              <a:pathLst>
                <a:path extrusionOk="0" h="22347" w="34606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4697779" y="2208181"/>
              <a:ext cx="1089217" cy="657364"/>
            </a:xfrm>
            <a:custGeom>
              <a:rect b="b" l="l" r="r" t="t"/>
              <a:pathLst>
                <a:path extrusionOk="0" fill="none" h="18516" w="3068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4628090" y="2140196"/>
              <a:ext cx="1228600" cy="793374"/>
            </a:xfrm>
            <a:custGeom>
              <a:rect b="b" l="l" r="r" t="t"/>
              <a:pathLst>
                <a:path extrusionOk="0" fill="none" h="22347" w="34606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5022866" y="3079385"/>
              <a:ext cx="390741" cy="80271"/>
            </a:xfrm>
            <a:custGeom>
              <a:rect b="b" l="l" r="r" t="t"/>
              <a:pathLst>
                <a:path extrusionOk="0" h="2261" w="11006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852494" y="2303395"/>
              <a:ext cx="320375" cy="46970"/>
            </a:xfrm>
            <a:custGeom>
              <a:rect b="b" l="l" r="r" t="t"/>
              <a:pathLst>
                <a:path extrusionOk="0" h="1323" w="9024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5336733" y="2406456"/>
              <a:ext cx="320339" cy="47289"/>
            </a:xfrm>
            <a:custGeom>
              <a:rect b="b" l="l" r="r" t="t"/>
              <a:pathLst>
                <a:path extrusionOk="0" h="1332" w="9023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5160220" y="2509801"/>
              <a:ext cx="343842" cy="47325"/>
            </a:xfrm>
            <a:custGeom>
              <a:rect b="b" l="l" r="r" t="t"/>
              <a:pathLst>
                <a:path extrusionOk="0" h="1333" w="9685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842305" y="2406456"/>
              <a:ext cx="440053" cy="47289"/>
            </a:xfrm>
            <a:custGeom>
              <a:rect b="b" l="l" r="r" t="t"/>
              <a:pathLst>
                <a:path extrusionOk="0" h="1332" w="12395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831087" y="2509801"/>
              <a:ext cx="274789" cy="47325"/>
            </a:xfrm>
            <a:custGeom>
              <a:rect b="b" l="l" r="r" t="t"/>
              <a:pathLst>
                <a:path extrusionOk="0" h="1333" w="774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4816105" y="2613181"/>
              <a:ext cx="369333" cy="47289"/>
            </a:xfrm>
            <a:custGeom>
              <a:rect b="b" l="l" r="r" t="t"/>
              <a:pathLst>
                <a:path extrusionOk="0" h="1332" w="10403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5229271" y="2613181"/>
              <a:ext cx="180246" cy="47289"/>
            </a:xfrm>
            <a:custGeom>
              <a:rect b="b" l="l" r="r" t="t"/>
              <a:pathLst>
                <a:path extrusionOk="0" h="1332" w="5077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4802863" y="2716561"/>
              <a:ext cx="204068" cy="47289"/>
            </a:xfrm>
            <a:custGeom>
              <a:rect b="b" l="l" r="r" t="t"/>
              <a:pathLst>
                <a:path extrusionOk="0" h="1332" w="5748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4439365" y="3464966"/>
              <a:ext cx="1235771" cy="1133772"/>
            </a:xfrm>
            <a:custGeom>
              <a:rect b="b" l="l" r="r" t="t"/>
              <a:pathLst>
                <a:path extrusionOk="0" h="31935" w="34808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4195221" y="2199696"/>
              <a:ext cx="205772" cy="324777"/>
            </a:xfrm>
            <a:custGeom>
              <a:rect b="b" l="l" r="r" t="t"/>
              <a:pathLst>
                <a:path extrusionOk="0" h="9148" w="5796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4350256" y="2323134"/>
              <a:ext cx="50733" cy="169027"/>
            </a:xfrm>
            <a:custGeom>
              <a:rect b="b" l="l" r="r" t="t"/>
              <a:pathLst>
                <a:path extrusionOk="0" h="4761" w="1429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4349262" y="2111972"/>
              <a:ext cx="225121" cy="345865"/>
            </a:xfrm>
            <a:custGeom>
              <a:rect b="b" l="l" r="r" t="t"/>
              <a:pathLst>
                <a:path extrusionOk="0" h="9742" w="6341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4182618" y="1985800"/>
              <a:ext cx="505378" cy="302694"/>
            </a:xfrm>
            <a:custGeom>
              <a:rect b="b" l="l" r="r" t="t"/>
              <a:pathLst>
                <a:path extrusionOk="0" h="8526" w="14235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4517219" y="2289124"/>
              <a:ext cx="35751" cy="87088"/>
            </a:xfrm>
            <a:custGeom>
              <a:rect b="b" l="l" r="r" t="t"/>
              <a:pathLst>
                <a:path extrusionOk="0" h="2453" w="1007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4495457" y="2269066"/>
              <a:ext cx="20804" cy="32343"/>
            </a:xfrm>
            <a:custGeom>
              <a:rect b="b" l="l" r="r" t="t"/>
              <a:pathLst>
                <a:path extrusionOk="0" h="911" w="586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493433" y="2231647"/>
              <a:ext cx="39798" cy="18745"/>
            </a:xfrm>
            <a:custGeom>
              <a:rect b="b" l="l" r="r" t="t"/>
              <a:pathLst>
                <a:path extrusionOk="0" h="528" w="1121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4192168" y="2071500"/>
              <a:ext cx="302339" cy="282280"/>
            </a:xfrm>
            <a:custGeom>
              <a:rect b="b" l="l" r="r" t="t"/>
              <a:pathLst>
                <a:path extrusionOk="0" h="7951" w="8516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192168" y="2071500"/>
              <a:ext cx="302339" cy="282280"/>
            </a:xfrm>
            <a:custGeom>
              <a:rect b="b" l="l" r="r" t="t"/>
              <a:pathLst>
                <a:path extrusionOk="0" fill="none" h="7951" w="8516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351286" y="2191211"/>
              <a:ext cx="65999" cy="113253"/>
            </a:xfrm>
            <a:custGeom>
              <a:rect b="b" l="l" r="r" t="t"/>
              <a:pathLst>
                <a:path extrusionOk="0" h="3190" w="1859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401272" y="2145308"/>
              <a:ext cx="55455" cy="109170"/>
            </a:xfrm>
            <a:custGeom>
              <a:rect b="b" l="l" r="r" t="t"/>
              <a:pathLst>
                <a:path extrusionOk="0" h="3075" w="1562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969826" y="2855300"/>
              <a:ext cx="235666" cy="113928"/>
            </a:xfrm>
            <a:custGeom>
              <a:rect b="b" l="l" r="r" t="t"/>
              <a:pathLst>
                <a:path extrusionOk="0" h="3209" w="6638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092516" y="2444194"/>
              <a:ext cx="542407" cy="686583"/>
            </a:xfrm>
            <a:custGeom>
              <a:rect b="b" l="l" r="r" t="t"/>
              <a:pathLst>
                <a:path extrusionOk="0" h="19339" w="15278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3891223" y="3263673"/>
              <a:ext cx="1204138" cy="596833"/>
            </a:xfrm>
            <a:custGeom>
              <a:rect b="b" l="l" r="r" t="t"/>
              <a:pathLst>
                <a:path extrusionOk="0" h="16811" w="33917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3800446" y="2426514"/>
              <a:ext cx="754570" cy="1205842"/>
            </a:xfrm>
            <a:custGeom>
              <a:rect b="b" l="l" r="r" t="t"/>
              <a:pathLst>
                <a:path extrusionOk="0" h="33965" w="21254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4210168" y="2562520"/>
              <a:ext cx="792345" cy="706642"/>
            </a:xfrm>
            <a:custGeom>
              <a:rect b="b" l="l" r="r" t="t"/>
              <a:pathLst>
                <a:path extrusionOk="0" h="19904" w="22318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4068730" y="3625822"/>
              <a:ext cx="995348" cy="923917"/>
            </a:xfrm>
            <a:custGeom>
              <a:rect b="b" l="l" r="r" t="t"/>
              <a:pathLst>
                <a:path extrusionOk="0" h="26024" w="28036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3800446" y="2784226"/>
              <a:ext cx="646465" cy="598501"/>
            </a:xfrm>
            <a:custGeom>
              <a:rect b="b" l="l" r="r" t="t"/>
              <a:pathLst>
                <a:path extrusionOk="0" h="16858" w="18209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3800446" y="2855300"/>
              <a:ext cx="646465" cy="598182"/>
            </a:xfrm>
            <a:custGeom>
              <a:rect b="b" l="l" r="r" t="t"/>
              <a:pathLst>
                <a:path extrusionOk="0" h="16849" w="18209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3719503" y="3788348"/>
              <a:ext cx="801540" cy="53076"/>
            </a:xfrm>
            <a:custGeom>
              <a:rect b="b" l="l" r="r" t="t"/>
              <a:pathLst>
                <a:path extrusionOk="0" h="1495" w="22577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4092516" y="3810110"/>
              <a:ext cx="57514" cy="833492"/>
            </a:xfrm>
            <a:custGeom>
              <a:rect b="b" l="l" r="r" t="t"/>
              <a:pathLst>
                <a:path extrusionOk="0" h="23477" w="162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3850077" y="4555143"/>
              <a:ext cx="547520" cy="147264"/>
            </a:xfrm>
            <a:custGeom>
              <a:rect b="b" l="l" r="r" t="t"/>
              <a:pathLst>
                <a:path extrusionOk="0" h="4148" w="15422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4055133" y="3801270"/>
              <a:ext cx="124827" cy="226151"/>
            </a:xfrm>
            <a:custGeom>
              <a:rect b="b" l="l" r="r" t="t"/>
              <a:pathLst>
                <a:path extrusionOk="0" h="6370" w="3516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3691634" y="3674104"/>
              <a:ext cx="859338" cy="127205"/>
            </a:xfrm>
            <a:custGeom>
              <a:rect b="b" l="l" r="r" t="t"/>
              <a:pathLst>
                <a:path extrusionOk="0" h="3583" w="24205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4100007" y="3332687"/>
              <a:ext cx="47289" cy="417616"/>
            </a:xfrm>
            <a:custGeom>
              <a:rect b="b" l="l" r="r" t="t"/>
              <a:pathLst>
                <a:path extrusionOk="0" h="11763" w="1332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3872514" y="3079030"/>
              <a:ext cx="502644" cy="297227"/>
            </a:xfrm>
            <a:custGeom>
              <a:rect b="b" l="l" r="r" t="t"/>
              <a:pathLst>
                <a:path extrusionOk="0" h="8372" w="14158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599866" y="2491446"/>
              <a:ext cx="136401" cy="259843"/>
            </a:xfrm>
            <a:custGeom>
              <a:rect b="b" l="l" r="r" t="t"/>
              <a:pathLst>
                <a:path extrusionOk="0" h="7319" w="3842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664518" y="2994714"/>
              <a:ext cx="223453" cy="161891"/>
            </a:xfrm>
            <a:custGeom>
              <a:rect b="b" l="l" r="r" t="t"/>
              <a:pathLst>
                <a:path extrusionOk="0" h="4560" w="6294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5731509" y="2397581"/>
              <a:ext cx="496822" cy="554656"/>
            </a:xfrm>
            <a:custGeom>
              <a:rect b="b" l="l" r="r" t="t"/>
              <a:pathLst>
                <a:path extrusionOk="0" h="15623" w="13994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4470322" y="2242866"/>
              <a:ext cx="75159" cy="86768"/>
            </a:xfrm>
            <a:custGeom>
              <a:rect b="b" l="l" r="r" t="t"/>
              <a:pathLst>
                <a:path extrusionOk="0" h="2444" w="2117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4475754" y="2242866"/>
              <a:ext cx="64295" cy="81336"/>
            </a:xfrm>
            <a:custGeom>
              <a:rect b="b" l="l" r="r" t="t"/>
              <a:pathLst>
                <a:path extrusionOk="0" fill="none" h="2291" w="1811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4406384" y="2223517"/>
              <a:ext cx="77218" cy="52721"/>
            </a:xfrm>
            <a:custGeom>
              <a:rect b="b" l="l" r="r" t="t"/>
              <a:pathLst>
                <a:path extrusionOk="0" h="1485" w="2175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3584526" y="2124539"/>
              <a:ext cx="794368" cy="951147"/>
            </a:xfrm>
            <a:custGeom>
              <a:rect b="b" l="l" r="r" t="t"/>
              <a:pathLst>
                <a:path extrusionOk="0" h="26791" w="22375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4538982" y="2285041"/>
              <a:ext cx="25207" cy="21799"/>
            </a:xfrm>
            <a:custGeom>
              <a:rect b="b" l="l" r="r" t="t"/>
              <a:pathLst>
                <a:path extrusionOk="0" h="614" w="71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" name="Google Shape;293;p14"/>
          <p:cNvGrpSpPr/>
          <p:nvPr/>
        </p:nvGrpSpPr>
        <p:grpSpPr>
          <a:xfrm>
            <a:off x="6033350" y="1109875"/>
            <a:ext cx="2656702" cy="596100"/>
            <a:chOff x="6033350" y="1109875"/>
            <a:chExt cx="2656702" cy="596100"/>
          </a:xfrm>
        </p:grpSpPr>
        <p:sp>
          <p:nvSpPr>
            <p:cNvPr id="294" name="Google Shape;294;p14"/>
            <p:cNvSpPr txBox="1"/>
            <p:nvPr/>
          </p:nvSpPr>
          <p:spPr>
            <a:xfrm>
              <a:off x="6708852" y="124201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Expected Result and Conclusion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296" name="Google Shape;296;p14"/>
          <p:cNvGrpSpPr/>
          <p:nvPr/>
        </p:nvGrpSpPr>
        <p:grpSpPr>
          <a:xfrm>
            <a:off x="3297248" y="2589598"/>
            <a:ext cx="2656704" cy="596100"/>
            <a:chOff x="3297248" y="2589598"/>
            <a:chExt cx="2656704" cy="596100"/>
          </a:xfrm>
        </p:grpSpPr>
        <p:sp>
          <p:nvSpPr>
            <p:cNvPr id="297" name="Google Shape;297;p14"/>
            <p:cNvSpPr txBox="1"/>
            <p:nvPr/>
          </p:nvSpPr>
          <p:spPr>
            <a:xfrm>
              <a:off x="3972752" y="2721760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Introduction and Related Works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299" name="Google Shape;299;p14"/>
          <p:cNvGrpSpPr/>
          <p:nvPr/>
        </p:nvGrpSpPr>
        <p:grpSpPr>
          <a:xfrm>
            <a:off x="3297248" y="4055023"/>
            <a:ext cx="2656704" cy="596100"/>
            <a:chOff x="3297248" y="4055023"/>
            <a:chExt cx="2656704" cy="596100"/>
          </a:xfrm>
        </p:grpSpPr>
        <p:sp>
          <p:nvSpPr>
            <p:cNvPr id="300" name="Google Shape;300;p14"/>
            <p:cNvSpPr txBox="1"/>
            <p:nvPr/>
          </p:nvSpPr>
          <p:spPr>
            <a:xfrm>
              <a:off x="3972752" y="41490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Proposed Method and Experimental Setup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2" name="Google Shape;302;p14"/>
          <p:cNvGrpSpPr/>
          <p:nvPr/>
        </p:nvGrpSpPr>
        <p:grpSpPr>
          <a:xfrm>
            <a:off x="6033350" y="2616950"/>
            <a:ext cx="2656690" cy="596100"/>
            <a:chOff x="6033350" y="2616950"/>
            <a:chExt cx="2656690" cy="596100"/>
          </a:xfrm>
        </p:grpSpPr>
        <p:sp>
          <p:nvSpPr>
            <p:cNvPr id="303" name="Google Shape;303;p14"/>
            <p:cNvSpPr txBox="1"/>
            <p:nvPr/>
          </p:nvSpPr>
          <p:spPr>
            <a:xfrm>
              <a:off x="6708840" y="2749090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Project Timeline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5" name="Google Shape;305;p14"/>
          <p:cNvGrpSpPr/>
          <p:nvPr/>
        </p:nvGrpSpPr>
        <p:grpSpPr>
          <a:xfrm>
            <a:off x="6033350" y="4056000"/>
            <a:ext cx="2656702" cy="596100"/>
            <a:chOff x="6033350" y="4056000"/>
            <a:chExt cx="2656702" cy="596100"/>
          </a:xfrm>
        </p:grpSpPr>
        <p:sp>
          <p:nvSpPr>
            <p:cNvPr id="306" name="Google Shape;306;p14"/>
            <p:cNvSpPr txBox="1"/>
            <p:nvPr/>
          </p:nvSpPr>
          <p:spPr>
            <a:xfrm>
              <a:off x="6708852" y="418716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References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308" name="Google Shape;308;p14"/>
          <p:cNvCxnSpPr>
            <a:stCxn id="233" idx="4"/>
            <a:endCxn id="298" idx="0"/>
          </p:cNvCxnSpPr>
          <p:nvPr/>
        </p:nvCxnSpPr>
        <p:spPr>
          <a:xfrm>
            <a:off x="3595299" y="1705974"/>
            <a:ext cx="0" cy="8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14"/>
          <p:cNvCxnSpPr>
            <a:stCxn id="298" idx="4"/>
            <a:endCxn id="301" idx="0"/>
          </p:cNvCxnSpPr>
          <p:nvPr/>
        </p:nvCxnSpPr>
        <p:spPr>
          <a:xfrm>
            <a:off x="3595298" y="3185698"/>
            <a:ext cx="0" cy="86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14"/>
          <p:cNvCxnSpPr>
            <a:stCxn id="295" idx="4"/>
            <a:endCxn id="304" idx="0"/>
          </p:cNvCxnSpPr>
          <p:nvPr/>
        </p:nvCxnSpPr>
        <p:spPr>
          <a:xfrm>
            <a:off x="6331400" y="1705975"/>
            <a:ext cx="0" cy="9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14"/>
          <p:cNvCxnSpPr>
            <a:stCxn id="304" idx="4"/>
            <a:endCxn id="307" idx="0"/>
          </p:cNvCxnSpPr>
          <p:nvPr/>
        </p:nvCxnSpPr>
        <p:spPr>
          <a:xfrm>
            <a:off x="6331400" y="3213050"/>
            <a:ext cx="0" cy="84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"/>
          <p:cNvSpPr txBox="1"/>
          <p:nvPr>
            <p:ph type="title"/>
          </p:nvPr>
        </p:nvSpPr>
        <p:spPr>
          <a:xfrm>
            <a:off x="457200" y="30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sp>
        <p:nvSpPr>
          <p:cNvPr id="317" name="Google Shape;317;p15"/>
          <p:cNvSpPr txBox="1"/>
          <p:nvPr/>
        </p:nvSpPr>
        <p:spPr>
          <a:xfrm>
            <a:off x="480700" y="2399876"/>
            <a:ext cx="17664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戴凱麗</a:t>
            </a:r>
            <a:br>
              <a:rPr b="1" lang="en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1" lang="en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111000277</a:t>
            </a:r>
            <a:endParaRPr b="1">
              <a:solidFill>
                <a:srgbClr val="000000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318" name="Google Shape;318;p15"/>
          <p:cNvSpPr txBox="1"/>
          <p:nvPr/>
        </p:nvSpPr>
        <p:spPr>
          <a:xfrm>
            <a:off x="6896897" y="2399876"/>
            <a:ext cx="17664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謝嘉銘</a:t>
            </a:r>
            <a:br>
              <a:rPr b="1" lang="en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1" lang="en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111000279</a:t>
            </a:r>
            <a:endParaRPr b="1">
              <a:solidFill>
                <a:srgbClr val="000000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319" name="Google Shape;319;p15"/>
          <p:cNvSpPr txBox="1"/>
          <p:nvPr/>
        </p:nvSpPr>
        <p:spPr>
          <a:xfrm>
            <a:off x="3688798" y="2399876"/>
            <a:ext cx="17664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農政宇</a:t>
            </a:r>
            <a:br>
              <a:rPr b="1" lang="en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1" lang="en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111000272</a:t>
            </a:r>
            <a:endParaRPr b="1">
              <a:solidFill>
                <a:srgbClr val="000000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320" name="Google Shape;320;p15"/>
          <p:cNvSpPr txBox="1"/>
          <p:nvPr/>
        </p:nvSpPr>
        <p:spPr>
          <a:xfrm>
            <a:off x="2072404" y="4374352"/>
            <a:ext cx="17664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施淙綸 </a:t>
            </a:r>
            <a:endParaRPr b="1">
              <a:solidFill>
                <a:srgbClr val="000000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110020007</a:t>
            </a:r>
            <a:endParaRPr b="1">
              <a:solidFill>
                <a:srgbClr val="000000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321" name="Google Shape;321;p15"/>
          <p:cNvSpPr txBox="1"/>
          <p:nvPr/>
        </p:nvSpPr>
        <p:spPr>
          <a:xfrm>
            <a:off x="5307368" y="4374352"/>
            <a:ext cx="17664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王籽穎 </a:t>
            </a:r>
            <a:endParaRPr b="1">
              <a:solidFill>
                <a:srgbClr val="000000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112060062</a:t>
            </a:r>
            <a:endParaRPr b="1">
              <a:solidFill>
                <a:srgbClr val="000000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pic>
        <p:nvPicPr>
          <p:cNvPr id="322" name="Google Shape;322;p15"/>
          <p:cNvPicPr preferRelativeResize="0"/>
          <p:nvPr/>
        </p:nvPicPr>
        <p:blipFill rotWithShape="1">
          <a:blip r:embed="rId3">
            <a:alphaModFix/>
          </a:blip>
          <a:srcRect b="0" l="0" r="8567" t="0"/>
          <a:stretch/>
        </p:blipFill>
        <p:spPr>
          <a:xfrm>
            <a:off x="330691" y="518363"/>
            <a:ext cx="2066400" cy="20670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pic>
        <p:nvPicPr>
          <p:cNvPr id="323" name="Google Shape;323;p15"/>
          <p:cNvPicPr preferRelativeResize="0"/>
          <p:nvPr/>
        </p:nvPicPr>
        <p:blipFill rotWithShape="1">
          <a:blip r:embed="rId4">
            <a:alphaModFix/>
          </a:blip>
          <a:srcRect b="26417" l="26249" r="11988" t="30450"/>
          <a:stretch/>
        </p:blipFill>
        <p:spPr>
          <a:xfrm>
            <a:off x="3538800" y="520625"/>
            <a:ext cx="2066400" cy="2062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4" name="Google Shape;324;p15"/>
          <p:cNvPicPr preferRelativeResize="0"/>
          <p:nvPr/>
        </p:nvPicPr>
        <p:blipFill rotWithShape="1">
          <a:blip r:embed="rId5">
            <a:alphaModFix/>
          </a:blip>
          <a:srcRect b="59829" l="4462" r="17655" t="0"/>
          <a:stretch/>
        </p:blipFill>
        <p:spPr>
          <a:xfrm>
            <a:off x="5157386" y="2507625"/>
            <a:ext cx="2066400" cy="2066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5" name="Google Shape;325;p15"/>
          <p:cNvPicPr preferRelativeResize="0"/>
          <p:nvPr/>
        </p:nvPicPr>
        <p:blipFill rotWithShape="1">
          <a:blip r:embed="rId6">
            <a:alphaModFix/>
          </a:blip>
          <a:srcRect b="16959" l="4035" r="4035" t="9494"/>
          <a:stretch/>
        </p:blipFill>
        <p:spPr>
          <a:xfrm>
            <a:off x="6746901" y="518663"/>
            <a:ext cx="2066400" cy="2066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6" name="Google Shape;32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2400" y="2507625"/>
            <a:ext cx="2066400" cy="2066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and Related Works</a:t>
            </a:r>
            <a:endParaRPr/>
          </a:p>
        </p:txBody>
      </p:sp>
      <p:grpSp>
        <p:nvGrpSpPr>
          <p:cNvPr id="332" name="Google Shape;332;p16"/>
          <p:cNvGrpSpPr/>
          <p:nvPr/>
        </p:nvGrpSpPr>
        <p:grpSpPr>
          <a:xfrm>
            <a:off x="5743674" y="1692888"/>
            <a:ext cx="2943318" cy="3039142"/>
            <a:chOff x="5449625" y="1389325"/>
            <a:chExt cx="3237261" cy="3342655"/>
          </a:xfrm>
        </p:grpSpPr>
        <p:sp>
          <p:nvSpPr>
            <p:cNvPr id="333" name="Google Shape;333;p16"/>
            <p:cNvSpPr/>
            <p:nvPr/>
          </p:nvSpPr>
          <p:spPr>
            <a:xfrm>
              <a:off x="6533088" y="4360137"/>
              <a:ext cx="1749195" cy="185374"/>
            </a:xfrm>
            <a:custGeom>
              <a:rect b="b" l="l" r="r" t="t"/>
              <a:pathLst>
                <a:path extrusionOk="0" h="4713" w="44472">
                  <a:moveTo>
                    <a:pt x="21091" y="0"/>
                  </a:moveTo>
                  <a:lnTo>
                    <a:pt x="19961" y="10"/>
                  </a:lnTo>
                  <a:lnTo>
                    <a:pt x="18850" y="29"/>
                  </a:lnTo>
                  <a:lnTo>
                    <a:pt x="17758" y="48"/>
                  </a:lnTo>
                  <a:lnTo>
                    <a:pt x="16676" y="77"/>
                  </a:lnTo>
                  <a:lnTo>
                    <a:pt x="15622" y="105"/>
                  </a:lnTo>
                  <a:lnTo>
                    <a:pt x="14587" y="144"/>
                  </a:lnTo>
                  <a:lnTo>
                    <a:pt x="13582" y="182"/>
                  </a:lnTo>
                  <a:lnTo>
                    <a:pt x="12595" y="230"/>
                  </a:lnTo>
                  <a:lnTo>
                    <a:pt x="11637" y="287"/>
                  </a:lnTo>
                  <a:lnTo>
                    <a:pt x="10708" y="335"/>
                  </a:lnTo>
                  <a:lnTo>
                    <a:pt x="9808" y="402"/>
                  </a:lnTo>
                  <a:lnTo>
                    <a:pt x="8936" y="469"/>
                  </a:lnTo>
                  <a:lnTo>
                    <a:pt x="8094" y="536"/>
                  </a:lnTo>
                  <a:lnTo>
                    <a:pt x="7289" y="613"/>
                  </a:lnTo>
                  <a:lnTo>
                    <a:pt x="6513" y="690"/>
                  </a:lnTo>
                  <a:lnTo>
                    <a:pt x="5776" y="776"/>
                  </a:lnTo>
                  <a:lnTo>
                    <a:pt x="5076" y="852"/>
                  </a:lnTo>
                  <a:lnTo>
                    <a:pt x="4416" y="948"/>
                  </a:lnTo>
                  <a:lnTo>
                    <a:pt x="3803" y="1034"/>
                  </a:lnTo>
                  <a:lnTo>
                    <a:pt x="3218" y="1130"/>
                  </a:lnTo>
                  <a:lnTo>
                    <a:pt x="2682" y="1236"/>
                  </a:lnTo>
                  <a:lnTo>
                    <a:pt x="2193" y="1331"/>
                  </a:lnTo>
                  <a:lnTo>
                    <a:pt x="1753" y="1437"/>
                  </a:lnTo>
                  <a:lnTo>
                    <a:pt x="1351" y="1542"/>
                  </a:lnTo>
                  <a:lnTo>
                    <a:pt x="1006" y="1657"/>
                  </a:lnTo>
                  <a:lnTo>
                    <a:pt x="699" y="1772"/>
                  </a:lnTo>
                  <a:lnTo>
                    <a:pt x="575" y="1829"/>
                  </a:lnTo>
                  <a:lnTo>
                    <a:pt x="450" y="1877"/>
                  </a:lnTo>
                  <a:lnTo>
                    <a:pt x="345" y="1944"/>
                  </a:lnTo>
                  <a:lnTo>
                    <a:pt x="259" y="2002"/>
                  </a:lnTo>
                  <a:lnTo>
                    <a:pt x="182" y="2059"/>
                  </a:lnTo>
                  <a:lnTo>
                    <a:pt x="115" y="2117"/>
                  </a:lnTo>
                  <a:lnTo>
                    <a:pt x="67" y="2174"/>
                  </a:lnTo>
                  <a:lnTo>
                    <a:pt x="29" y="2232"/>
                  </a:lnTo>
                  <a:lnTo>
                    <a:pt x="10" y="2299"/>
                  </a:lnTo>
                  <a:lnTo>
                    <a:pt x="0" y="2356"/>
                  </a:lnTo>
                  <a:lnTo>
                    <a:pt x="10" y="2423"/>
                  </a:lnTo>
                  <a:lnTo>
                    <a:pt x="29" y="2481"/>
                  </a:lnTo>
                  <a:lnTo>
                    <a:pt x="67" y="2538"/>
                  </a:lnTo>
                  <a:lnTo>
                    <a:pt x="115" y="2596"/>
                  </a:lnTo>
                  <a:lnTo>
                    <a:pt x="182" y="2663"/>
                  </a:lnTo>
                  <a:lnTo>
                    <a:pt x="259" y="2720"/>
                  </a:lnTo>
                  <a:lnTo>
                    <a:pt x="345" y="2778"/>
                  </a:lnTo>
                  <a:lnTo>
                    <a:pt x="450" y="2835"/>
                  </a:lnTo>
                  <a:lnTo>
                    <a:pt x="575" y="2893"/>
                  </a:lnTo>
                  <a:lnTo>
                    <a:pt x="699" y="2950"/>
                  </a:lnTo>
                  <a:lnTo>
                    <a:pt x="1006" y="3055"/>
                  </a:lnTo>
                  <a:lnTo>
                    <a:pt x="1351" y="3170"/>
                  </a:lnTo>
                  <a:lnTo>
                    <a:pt x="1753" y="3276"/>
                  </a:lnTo>
                  <a:lnTo>
                    <a:pt x="2193" y="3381"/>
                  </a:lnTo>
                  <a:lnTo>
                    <a:pt x="2682" y="3486"/>
                  </a:lnTo>
                  <a:lnTo>
                    <a:pt x="3218" y="3582"/>
                  </a:lnTo>
                  <a:lnTo>
                    <a:pt x="3803" y="3678"/>
                  </a:lnTo>
                  <a:lnTo>
                    <a:pt x="4416" y="3774"/>
                  </a:lnTo>
                  <a:lnTo>
                    <a:pt x="5076" y="3860"/>
                  </a:lnTo>
                  <a:lnTo>
                    <a:pt x="5776" y="3946"/>
                  </a:lnTo>
                  <a:lnTo>
                    <a:pt x="6513" y="4023"/>
                  </a:lnTo>
                  <a:lnTo>
                    <a:pt x="7289" y="4099"/>
                  </a:lnTo>
                  <a:lnTo>
                    <a:pt x="8094" y="4176"/>
                  </a:lnTo>
                  <a:lnTo>
                    <a:pt x="8936" y="4253"/>
                  </a:lnTo>
                  <a:lnTo>
                    <a:pt x="9808" y="4310"/>
                  </a:lnTo>
                  <a:lnTo>
                    <a:pt x="10708" y="4377"/>
                  </a:lnTo>
                  <a:lnTo>
                    <a:pt x="11637" y="4435"/>
                  </a:lnTo>
                  <a:lnTo>
                    <a:pt x="12595" y="4483"/>
                  </a:lnTo>
                  <a:lnTo>
                    <a:pt x="13582" y="4530"/>
                  </a:lnTo>
                  <a:lnTo>
                    <a:pt x="14587" y="4578"/>
                  </a:lnTo>
                  <a:lnTo>
                    <a:pt x="15622" y="4607"/>
                  </a:lnTo>
                  <a:lnTo>
                    <a:pt x="16676" y="4645"/>
                  </a:lnTo>
                  <a:lnTo>
                    <a:pt x="17758" y="4665"/>
                  </a:lnTo>
                  <a:lnTo>
                    <a:pt x="18850" y="4693"/>
                  </a:lnTo>
                  <a:lnTo>
                    <a:pt x="19961" y="4703"/>
                  </a:lnTo>
                  <a:lnTo>
                    <a:pt x="21091" y="4712"/>
                  </a:lnTo>
                  <a:lnTo>
                    <a:pt x="23380" y="4712"/>
                  </a:lnTo>
                  <a:lnTo>
                    <a:pt x="24510" y="4703"/>
                  </a:lnTo>
                  <a:lnTo>
                    <a:pt x="25621" y="4693"/>
                  </a:lnTo>
                  <a:lnTo>
                    <a:pt x="26713" y="4665"/>
                  </a:lnTo>
                  <a:lnTo>
                    <a:pt x="27796" y="4645"/>
                  </a:lnTo>
                  <a:lnTo>
                    <a:pt x="28849" y="4607"/>
                  </a:lnTo>
                  <a:lnTo>
                    <a:pt x="29884" y="4578"/>
                  </a:lnTo>
                  <a:lnTo>
                    <a:pt x="30889" y="4530"/>
                  </a:lnTo>
                  <a:lnTo>
                    <a:pt x="31876" y="4483"/>
                  </a:lnTo>
                  <a:lnTo>
                    <a:pt x="32834" y="4435"/>
                  </a:lnTo>
                  <a:lnTo>
                    <a:pt x="33763" y="4377"/>
                  </a:lnTo>
                  <a:lnTo>
                    <a:pt x="34663" y="4310"/>
                  </a:lnTo>
                  <a:lnTo>
                    <a:pt x="35535" y="4253"/>
                  </a:lnTo>
                  <a:lnTo>
                    <a:pt x="36378" y="4176"/>
                  </a:lnTo>
                  <a:lnTo>
                    <a:pt x="37182" y="4099"/>
                  </a:lnTo>
                  <a:lnTo>
                    <a:pt x="37958" y="4023"/>
                  </a:lnTo>
                  <a:lnTo>
                    <a:pt x="38696" y="3946"/>
                  </a:lnTo>
                  <a:lnTo>
                    <a:pt x="39395" y="3860"/>
                  </a:lnTo>
                  <a:lnTo>
                    <a:pt x="40056" y="3774"/>
                  </a:lnTo>
                  <a:lnTo>
                    <a:pt x="40669" y="3678"/>
                  </a:lnTo>
                  <a:lnTo>
                    <a:pt x="41253" y="3582"/>
                  </a:lnTo>
                  <a:lnTo>
                    <a:pt x="41789" y="3486"/>
                  </a:lnTo>
                  <a:lnTo>
                    <a:pt x="42278" y="3381"/>
                  </a:lnTo>
                  <a:lnTo>
                    <a:pt x="42718" y="3276"/>
                  </a:lnTo>
                  <a:lnTo>
                    <a:pt x="43121" y="3170"/>
                  </a:lnTo>
                  <a:lnTo>
                    <a:pt x="43465" y="3055"/>
                  </a:lnTo>
                  <a:lnTo>
                    <a:pt x="43772" y="2950"/>
                  </a:lnTo>
                  <a:lnTo>
                    <a:pt x="43896" y="2893"/>
                  </a:lnTo>
                  <a:lnTo>
                    <a:pt x="44021" y="2835"/>
                  </a:lnTo>
                  <a:lnTo>
                    <a:pt x="44126" y="2778"/>
                  </a:lnTo>
                  <a:lnTo>
                    <a:pt x="44213" y="2720"/>
                  </a:lnTo>
                  <a:lnTo>
                    <a:pt x="44289" y="2663"/>
                  </a:lnTo>
                  <a:lnTo>
                    <a:pt x="44356" y="2596"/>
                  </a:lnTo>
                  <a:lnTo>
                    <a:pt x="44404" y="2538"/>
                  </a:lnTo>
                  <a:lnTo>
                    <a:pt x="44442" y="2481"/>
                  </a:lnTo>
                  <a:lnTo>
                    <a:pt x="44462" y="2423"/>
                  </a:lnTo>
                  <a:lnTo>
                    <a:pt x="44471" y="2356"/>
                  </a:lnTo>
                  <a:lnTo>
                    <a:pt x="44462" y="2299"/>
                  </a:lnTo>
                  <a:lnTo>
                    <a:pt x="44442" y="2232"/>
                  </a:lnTo>
                  <a:lnTo>
                    <a:pt x="44404" y="2174"/>
                  </a:lnTo>
                  <a:lnTo>
                    <a:pt x="44356" y="2117"/>
                  </a:lnTo>
                  <a:lnTo>
                    <a:pt x="44289" y="2059"/>
                  </a:lnTo>
                  <a:lnTo>
                    <a:pt x="44213" y="2002"/>
                  </a:lnTo>
                  <a:lnTo>
                    <a:pt x="44126" y="1944"/>
                  </a:lnTo>
                  <a:lnTo>
                    <a:pt x="44021" y="1877"/>
                  </a:lnTo>
                  <a:lnTo>
                    <a:pt x="43896" y="1829"/>
                  </a:lnTo>
                  <a:lnTo>
                    <a:pt x="43772" y="1772"/>
                  </a:lnTo>
                  <a:lnTo>
                    <a:pt x="43465" y="1657"/>
                  </a:lnTo>
                  <a:lnTo>
                    <a:pt x="43121" y="1542"/>
                  </a:lnTo>
                  <a:lnTo>
                    <a:pt x="42718" y="1437"/>
                  </a:lnTo>
                  <a:lnTo>
                    <a:pt x="42278" y="1331"/>
                  </a:lnTo>
                  <a:lnTo>
                    <a:pt x="41789" y="1236"/>
                  </a:lnTo>
                  <a:lnTo>
                    <a:pt x="41253" y="1130"/>
                  </a:lnTo>
                  <a:lnTo>
                    <a:pt x="40669" y="1034"/>
                  </a:lnTo>
                  <a:lnTo>
                    <a:pt x="40056" y="948"/>
                  </a:lnTo>
                  <a:lnTo>
                    <a:pt x="39395" y="852"/>
                  </a:lnTo>
                  <a:lnTo>
                    <a:pt x="38696" y="776"/>
                  </a:lnTo>
                  <a:lnTo>
                    <a:pt x="37958" y="690"/>
                  </a:lnTo>
                  <a:lnTo>
                    <a:pt x="37182" y="613"/>
                  </a:lnTo>
                  <a:lnTo>
                    <a:pt x="36378" y="536"/>
                  </a:lnTo>
                  <a:lnTo>
                    <a:pt x="35535" y="469"/>
                  </a:lnTo>
                  <a:lnTo>
                    <a:pt x="34663" y="402"/>
                  </a:lnTo>
                  <a:lnTo>
                    <a:pt x="33763" y="335"/>
                  </a:lnTo>
                  <a:lnTo>
                    <a:pt x="32834" y="287"/>
                  </a:lnTo>
                  <a:lnTo>
                    <a:pt x="31876" y="230"/>
                  </a:lnTo>
                  <a:lnTo>
                    <a:pt x="30889" y="182"/>
                  </a:lnTo>
                  <a:lnTo>
                    <a:pt x="29884" y="144"/>
                  </a:lnTo>
                  <a:lnTo>
                    <a:pt x="28849" y="105"/>
                  </a:lnTo>
                  <a:lnTo>
                    <a:pt x="27796" y="77"/>
                  </a:lnTo>
                  <a:lnTo>
                    <a:pt x="26713" y="48"/>
                  </a:lnTo>
                  <a:lnTo>
                    <a:pt x="25621" y="29"/>
                  </a:lnTo>
                  <a:lnTo>
                    <a:pt x="24510" y="10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5449625" y="4579763"/>
              <a:ext cx="3237261" cy="152217"/>
            </a:xfrm>
            <a:custGeom>
              <a:rect b="b" l="l" r="r" t="t"/>
              <a:pathLst>
                <a:path extrusionOk="0" h="3870" w="82305">
                  <a:moveTo>
                    <a:pt x="41148" y="0"/>
                  </a:moveTo>
                  <a:lnTo>
                    <a:pt x="36943" y="10"/>
                  </a:lnTo>
                  <a:lnTo>
                    <a:pt x="32853" y="38"/>
                  </a:lnTo>
                  <a:lnTo>
                    <a:pt x="28907" y="86"/>
                  </a:lnTo>
                  <a:lnTo>
                    <a:pt x="25133" y="153"/>
                  </a:lnTo>
                  <a:lnTo>
                    <a:pt x="21532" y="230"/>
                  </a:lnTo>
                  <a:lnTo>
                    <a:pt x="18141" y="335"/>
                  </a:lnTo>
                  <a:lnTo>
                    <a:pt x="14971" y="441"/>
                  </a:lnTo>
                  <a:lnTo>
                    <a:pt x="13477" y="508"/>
                  </a:lnTo>
                  <a:lnTo>
                    <a:pt x="12050" y="565"/>
                  </a:lnTo>
                  <a:lnTo>
                    <a:pt x="10690" y="632"/>
                  </a:lnTo>
                  <a:lnTo>
                    <a:pt x="9397" y="709"/>
                  </a:lnTo>
                  <a:lnTo>
                    <a:pt x="8171" y="776"/>
                  </a:lnTo>
                  <a:lnTo>
                    <a:pt x="7021" y="853"/>
                  </a:lnTo>
                  <a:lnTo>
                    <a:pt x="5958" y="929"/>
                  </a:lnTo>
                  <a:lnTo>
                    <a:pt x="4962" y="1015"/>
                  </a:lnTo>
                  <a:lnTo>
                    <a:pt x="4052" y="1092"/>
                  </a:lnTo>
                  <a:lnTo>
                    <a:pt x="3228" y="1178"/>
                  </a:lnTo>
                  <a:lnTo>
                    <a:pt x="2491" y="1264"/>
                  </a:lnTo>
                  <a:lnTo>
                    <a:pt x="1849" y="1360"/>
                  </a:lnTo>
                  <a:lnTo>
                    <a:pt x="1294" y="1446"/>
                  </a:lnTo>
                  <a:lnTo>
                    <a:pt x="834" y="1542"/>
                  </a:lnTo>
                  <a:lnTo>
                    <a:pt x="642" y="1590"/>
                  </a:lnTo>
                  <a:lnTo>
                    <a:pt x="470" y="1638"/>
                  </a:lnTo>
                  <a:lnTo>
                    <a:pt x="326" y="1686"/>
                  </a:lnTo>
                  <a:lnTo>
                    <a:pt x="211" y="1734"/>
                  </a:lnTo>
                  <a:lnTo>
                    <a:pt x="115" y="1782"/>
                  </a:lnTo>
                  <a:lnTo>
                    <a:pt x="48" y="1829"/>
                  </a:lnTo>
                  <a:lnTo>
                    <a:pt x="10" y="1887"/>
                  </a:lnTo>
                  <a:lnTo>
                    <a:pt x="0" y="1906"/>
                  </a:lnTo>
                  <a:lnTo>
                    <a:pt x="0" y="1935"/>
                  </a:lnTo>
                  <a:lnTo>
                    <a:pt x="0" y="1954"/>
                  </a:lnTo>
                  <a:lnTo>
                    <a:pt x="10" y="1983"/>
                  </a:lnTo>
                  <a:lnTo>
                    <a:pt x="48" y="2031"/>
                  </a:lnTo>
                  <a:lnTo>
                    <a:pt x="115" y="2079"/>
                  </a:lnTo>
                  <a:lnTo>
                    <a:pt x="211" y="2126"/>
                  </a:lnTo>
                  <a:lnTo>
                    <a:pt x="326" y="2184"/>
                  </a:lnTo>
                  <a:lnTo>
                    <a:pt x="470" y="2232"/>
                  </a:lnTo>
                  <a:lnTo>
                    <a:pt x="642" y="2280"/>
                  </a:lnTo>
                  <a:lnTo>
                    <a:pt x="834" y="2318"/>
                  </a:lnTo>
                  <a:lnTo>
                    <a:pt x="1294" y="2414"/>
                  </a:lnTo>
                  <a:lnTo>
                    <a:pt x="1849" y="2510"/>
                  </a:lnTo>
                  <a:lnTo>
                    <a:pt x="2491" y="2596"/>
                  </a:lnTo>
                  <a:lnTo>
                    <a:pt x="3228" y="2682"/>
                  </a:lnTo>
                  <a:lnTo>
                    <a:pt x="4052" y="2768"/>
                  </a:lnTo>
                  <a:lnTo>
                    <a:pt x="4962" y="2854"/>
                  </a:lnTo>
                  <a:lnTo>
                    <a:pt x="5958" y="2931"/>
                  </a:lnTo>
                  <a:lnTo>
                    <a:pt x="7021" y="3017"/>
                  </a:lnTo>
                  <a:lnTo>
                    <a:pt x="8171" y="3094"/>
                  </a:lnTo>
                  <a:lnTo>
                    <a:pt x="9397" y="3161"/>
                  </a:lnTo>
                  <a:lnTo>
                    <a:pt x="10690" y="3228"/>
                  </a:lnTo>
                  <a:lnTo>
                    <a:pt x="12050" y="3295"/>
                  </a:lnTo>
                  <a:lnTo>
                    <a:pt x="13477" y="3362"/>
                  </a:lnTo>
                  <a:lnTo>
                    <a:pt x="14971" y="3419"/>
                  </a:lnTo>
                  <a:lnTo>
                    <a:pt x="18141" y="3534"/>
                  </a:lnTo>
                  <a:lnTo>
                    <a:pt x="21532" y="3630"/>
                  </a:lnTo>
                  <a:lnTo>
                    <a:pt x="25133" y="3716"/>
                  </a:lnTo>
                  <a:lnTo>
                    <a:pt x="28907" y="3774"/>
                  </a:lnTo>
                  <a:lnTo>
                    <a:pt x="32853" y="3822"/>
                  </a:lnTo>
                  <a:lnTo>
                    <a:pt x="36943" y="3860"/>
                  </a:lnTo>
                  <a:lnTo>
                    <a:pt x="41148" y="3870"/>
                  </a:lnTo>
                  <a:lnTo>
                    <a:pt x="45353" y="3860"/>
                  </a:lnTo>
                  <a:lnTo>
                    <a:pt x="49443" y="3822"/>
                  </a:lnTo>
                  <a:lnTo>
                    <a:pt x="53389" y="3774"/>
                  </a:lnTo>
                  <a:lnTo>
                    <a:pt x="57172" y="3716"/>
                  </a:lnTo>
                  <a:lnTo>
                    <a:pt x="60764" y="3630"/>
                  </a:lnTo>
                  <a:lnTo>
                    <a:pt x="64155" y="3534"/>
                  </a:lnTo>
                  <a:lnTo>
                    <a:pt x="67325" y="3419"/>
                  </a:lnTo>
                  <a:lnTo>
                    <a:pt x="68819" y="3362"/>
                  </a:lnTo>
                  <a:lnTo>
                    <a:pt x="70246" y="3295"/>
                  </a:lnTo>
                  <a:lnTo>
                    <a:pt x="71616" y="3228"/>
                  </a:lnTo>
                  <a:lnTo>
                    <a:pt x="72909" y="3161"/>
                  </a:lnTo>
                  <a:lnTo>
                    <a:pt x="74125" y="3094"/>
                  </a:lnTo>
                  <a:lnTo>
                    <a:pt x="75275" y="3017"/>
                  </a:lnTo>
                  <a:lnTo>
                    <a:pt x="76347" y="2931"/>
                  </a:lnTo>
                  <a:lnTo>
                    <a:pt x="77334" y="2854"/>
                  </a:lnTo>
                  <a:lnTo>
                    <a:pt x="78244" y="2768"/>
                  </a:lnTo>
                  <a:lnTo>
                    <a:pt x="79068" y="2682"/>
                  </a:lnTo>
                  <a:lnTo>
                    <a:pt x="79805" y="2596"/>
                  </a:lnTo>
                  <a:lnTo>
                    <a:pt x="80456" y="2510"/>
                  </a:lnTo>
                  <a:lnTo>
                    <a:pt x="81012" y="2414"/>
                  </a:lnTo>
                  <a:lnTo>
                    <a:pt x="81462" y="2318"/>
                  </a:lnTo>
                  <a:lnTo>
                    <a:pt x="81663" y="2280"/>
                  </a:lnTo>
                  <a:lnTo>
                    <a:pt x="81826" y="2232"/>
                  </a:lnTo>
                  <a:lnTo>
                    <a:pt x="81970" y="2184"/>
                  </a:lnTo>
                  <a:lnTo>
                    <a:pt x="82094" y="2126"/>
                  </a:lnTo>
                  <a:lnTo>
                    <a:pt x="82180" y="2079"/>
                  </a:lnTo>
                  <a:lnTo>
                    <a:pt x="82248" y="2031"/>
                  </a:lnTo>
                  <a:lnTo>
                    <a:pt x="82286" y="1983"/>
                  </a:lnTo>
                  <a:lnTo>
                    <a:pt x="82295" y="1954"/>
                  </a:lnTo>
                  <a:lnTo>
                    <a:pt x="82305" y="1935"/>
                  </a:lnTo>
                  <a:lnTo>
                    <a:pt x="82295" y="1906"/>
                  </a:lnTo>
                  <a:lnTo>
                    <a:pt x="82286" y="1887"/>
                  </a:lnTo>
                  <a:lnTo>
                    <a:pt x="82248" y="1829"/>
                  </a:lnTo>
                  <a:lnTo>
                    <a:pt x="82180" y="1782"/>
                  </a:lnTo>
                  <a:lnTo>
                    <a:pt x="82094" y="1734"/>
                  </a:lnTo>
                  <a:lnTo>
                    <a:pt x="81970" y="1686"/>
                  </a:lnTo>
                  <a:lnTo>
                    <a:pt x="81826" y="1638"/>
                  </a:lnTo>
                  <a:lnTo>
                    <a:pt x="81663" y="1590"/>
                  </a:lnTo>
                  <a:lnTo>
                    <a:pt x="81462" y="1542"/>
                  </a:lnTo>
                  <a:lnTo>
                    <a:pt x="81012" y="1446"/>
                  </a:lnTo>
                  <a:lnTo>
                    <a:pt x="80456" y="1360"/>
                  </a:lnTo>
                  <a:lnTo>
                    <a:pt x="79805" y="1264"/>
                  </a:lnTo>
                  <a:lnTo>
                    <a:pt x="79068" y="1178"/>
                  </a:lnTo>
                  <a:lnTo>
                    <a:pt x="78244" y="1092"/>
                  </a:lnTo>
                  <a:lnTo>
                    <a:pt x="77334" y="1015"/>
                  </a:lnTo>
                  <a:lnTo>
                    <a:pt x="76347" y="929"/>
                  </a:lnTo>
                  <a:lnTo>
                    <a:pt x="75275" y="853"/>
                  </a:lnTo>
                  <a:lnTo>
                    <a:pt x="74125" y="776"/>
                  </a:lnTo>
                  <a:lnTo>
                    <a:pt x="72909" y="709"/>
                  </a:lnTo>
                  <a:lnTo>
                    <a:pt x="71616" y="632"/>
                  </a:lnTo>
                  <a:lnTo>
                    <a:pt x="70246" y="565"/>
                  </a:lnTo>
                  <a:lnTo>
                    <a:pt x="68819" y="508"/>
                  </a:lnTo>
                  <a:lnTo>
                    <a:pt x="67325" y="441"/>
                  </a:lnTo>
                  <a:lnTo>
                    <a:pt x="64155" y="335"/>
                  </a:lnTo>
                  <a:lnTo>
                    <a:pt x="60764" y="230"/>
                  </a:lnTo>
                  <a:lnTo>
                    <a:pt x="57172" y="153"/>
                  </a:lnTo>
                  <a:lnTo>
                    <a:pt x="53389" y="86"/>
                  </a:lnTo>
                  <a:lnTo>
                    <a:pt x="49443" y="38"/>
                  </a:lnTo>
                  <a:lnTo>
                    <a:pt x="45353" y="1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8191774" y="3231092"/>
              <a:ext cx="378261" cy="86296"/>
            </a:xfrm>
            <a:custGeom>
              <a:rect b="b" l="l" r="r" t="t"/>
              <a:pathLst>
                <a:path extrusionOk="0" h="2194" w="9617">
                  <a:moveTo>
                    <a:pt x="4473" y="0"/>
                  </a:moveTo>
                  <a:lnTo>
                    <a:pt x="4186" y="10"/>
                  </a:lnTo>
                  <a:lnTo>
                    <a:pt x="3860" y="29"/>
                  </a:lnTo>
                  <a:lnTo>
                    <a:pt x="3075" y="77"/>
                  </a:lnTo>
                  <a:lnTo>
                    <a:pt x="2223" y="154"/>
                  </a:lnTo>
                  <a:lnTo>
                    <a:pt x="1389" y="240"/>
                  </a:lnTo>
                  <a:lnTo>
                    <a:pt x="680" y="307"/>
                  </a:lnTo>
                  <a:lnTo>
                    <a:pt x="0" y="384"/>
                  </a:lnTo>
                  <a:lnTo>
                    <a:pt x="1657" y="1322"/>
                  </a:lnTo>
                  <a:lnTo>
                    <a:pt x="2184" y="1466"/>
                  </a:lnTo>
                  <a:lnTo>
                    <a:pt x="2730" y="1590"/>
                  </a:lnTo>
                  <a:lnTo>
                    <a:pt x="3305" y="1705"/>
                  </a:lnTo>
                  <a:lnTo>
                    <a:pt x="3899" y="1811"/>
                  </a:lnTo>
                  <a:lnTo>
                    <a:pt x="4502" y="1897"/>
                  </a:lnTo>
                  <a:lnTo>
                    <a:pt x="5096" y="1973"/>
                  </a:lnTo>
                  <a:lnTo>
                    <a:pt x="5690" y="2041"/>
                  </a:lnTo>
                  <a:lnTo>
                    <a:pt x="6264" y="2098"/>
                  </a:lnTo>
                  <a:lnTo>
                    <a:pt x="6820" y="2136"/>
                  </a:lnTo>
                  <a:lnTo>
                    <a:pt x="7337" y="2165"/>
                  </a:lnTo>
                  <a:lnTo>
                    <a:pt x="7826" y="2184"/>
                  </a:lnTo>
                  <a:lnTo>
                    <a:pt x="8266" y="2194"/>
                  </a:lnTo>
                  <a:lnTo>
                    <a:pt x="8649" y="2184"/>
                  </a:lnTo>
                  <a:lnTo>
                    <a:pt x="8975" y="2165"/>
                  </a:lnTo>
                  <a:lnTo>
                    <a:pt x="9234" y="2127"/>
                  </a:lnTo>
                  <a:lnTo>
                    <a:pt x="9339" y="2108"/>
                  </a:lnTo>
                  <a:lnTo>
                    <a:pt x="9416" y="2088"/>
                  </a:lnTo>
                  <a:lnTo>
                    <a:pt x="9483" y="2060"/>
                  </a:lnTo>
                  <a:lnTo>
                    <a:pt x="9531" y="2031"/>
                  </a:lnTo>
                  <a:lnTo>
                    <a:pt x="9569" y="2002"/>
                  </a:lnTo>
                  <a:lnTo>
                    <a:pt x="9598" y="1983"/>
                  </a:lnTo>
                  <a:lnTo>
                    <a:pt x="9617" y="1954"/>
                  </a:lnTo>
                  <a:lnTo>
                    <a:pt x="9617" y="1926"/>
                  </a:lnTo>
                  <a:lnTo>
                    <a:pt x="9617" y="1897"/>
                  </a:lnTo>
                  <a:lnTo>
                    <a:pt x="9598" y="1868"/>
                  </a:lnTo>
                  <a:lnTo>
                    <a:pt x="9578" y="1839"/>
                  </a:lnTo>
                  <a:lnTo>
                    <a:pt x="9540" y="1811"/>
                  </a:lnTo>
                  <a:lnTo>
                    <a:pt x="9464" y="1753"/>
                  </a:lnTo>
                  <a:lnTo>
                    <a:pt x="9349" y="1696"/>
                  </a:lnTo>
                  <a:lnTo>
                    <a:pt x="9224" y="1638"/>
                  </a:lnTo>
                  <a:lnTo>
                    <a:pt x="8927" y="1523"/>
                  </a:lnTo>
                  <a:lnTo>
                    <a:pt x="8611" y="1408"/>
                  </a:lnTo>
                  <a:lnTo>
                    <a:pt x="8314" y="1313"/>
                  </a:lnTo>
                  <a:lnTo>
                    <a:pt x="8190" y="1255"/>
                  </a:lnTo>
                  <a:lnTo>
                    <a:pt x="8084" y="1217"/>
                  </a:lnTo>
                  <a:lnTo>
                    <a:pt x="7605" y="997"/>
                  </a:lnTo>
                  <a:lnTo>
                    <a:pt x="7107" y="786"/>
                  </a:lnTo>
                  <a:lnTo>
                    <a:pt x="6628" y="604"/>
                  </a:lnTo>
                  <a:lnTo>
                    <a:pt x="6169" y="431"/>
                  </a:lnTo>
                  <a:lnTo>
                    <a:pt x="5747" y="288"/>
                  </a:lnTo>
                  <a:lnTo>
                    <a:pt x="5364" y="173"/>
                  </a:lnTo>
                  <a:lnTo>
                    <a:pt x="5058" y="77"/>
                  </a:lnTo>
                  <a:lnTo>
                    <a:pt x="4828" y="20"/>
                  </a:lnTo>
                  <a:lnTo>
                    <a:pt x="4761" y="10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8252423" y="3224681"/>
              <a:ext cx="342114" cy="102500"/>
            </a:xfrm>
            <a:custGeom>
              <a:rect b="b" l="l" r="r" t="t"/>
              <a:pathLst>
                <a:path extrusionOk="0" h="2606" w="8698">
                  <a:moveTo>
                    <a:pt x="2998" y="1"/>
                  </a:moveTo>
                  <a:lnTo>
                    <a:pt x="2797" y="10"/>
                  </a:lnTo>
                  <a:lnTo>
                    <a:pt x="2558" y="20"/>
                  </a:lnTo>
                  <a:lnTo>
                    <a:pt x="2021" y="68"/>
                  </a:lnTo>
                  <a:lnTo>
                    <a:pt x="1456" y="144"/>
                  </a:lnTo>
                  <a:lnTo>
                    <a:pt x="901" y="211"/>
                  </a:lnTo>
                  <a:lnTo>
                    <a:pt x="441" y="278"/>
                  </a:lnTo>
                  <a:lnTo>
                    <a:pt x="0" y="345"/>
                  </a:lnTo>
                  <a:lnTo>
                    <a:pt x="0" y="403"/>
                  </a:lnTo>
                  <a:lnTo>
                    <a:pt x="249" y="432"/>
                  </a:lnTo>
                  <a:lnTo>
                    <a:pt x="489" y="479"/>
                  </a:lnTo>
                  <a:lnTo>
                    <a:pt x="728" y="527"/>
                  </a:lnTo>
                  <a:lnTo>
                    <a:pt x="949" y="594"/>
                  </a:lnTo>
                  <a:lnTo>
                    <a:pt x="1169" y="661"/>
                  </a:lnTo>
                  <a:lnTo>
                    <a:pt x="1380" y="748"/>
                  </a:lnTo>
                  <a:lnTo>
                    <a:pt x="1571" y="843"/>
                  </a:lnTo>
                  <a:lnTo>
                    <a:pt x="1763" y="949"/>
                  </a:lnTo>
                  <a:lnTo>
                    <a:pt x="1945" y="1064"/>
                  </a:lnTo>
                  <a:lnTo>
                    <a:pt x="2117" y="1188"/>
                  </a:lnTo>
                  <a:lnTo>
                    <a:pt x="2270" y="1322"/>
                  </a:lnTo>
                  <a:lnTo>
                    <a:pt x="2424" y="1476"/>
                  </a:lnTo>
                  <a:lnTo>
                    <a:pt x="2558" y="1638"/>
                  </a:lnTo>
                  <a:lnTo>
                    <a:pt x="2692" y="1811"/>
                  </a:lnTo>
                  <a:lnTo>
                    <a:pt x="2807" y="2002"/>
                  </a:lnTo>
                  <a:lnTo>
                    <a:pt x="2912" y="2204"/>
                  </a:lnTo>
                  <a:lnTo>
                    <a:pt x="4205" y="2347"/>
                  </a:lnTo>
                  <a:lnTo>
                    <a:pt x="4770" y="2414"/>
                  </a:lnTo>
                  <a:lnTo>
                    <a:pt x="5335" y="2472"/>
                  </a:lnTo>
                  <a:lnTo>
                    <a:pt x="5747" y="2500"/>
                  </a:lnTo>
                  <a:lnTo>
                    <a:pt x="6207" y="2539"/>
                  </a:lnTo>
                  <a:lnTo>
                    <a:pt x="6686" y="2568"/>
                  </a:lnTo>
                  <a:lnTo>
                    <a:pt x="7155" y="2587"/>
                  </a:lnTo>
                  <a:lnTo>
                    <a:pt x="7586" y="2606"/>
                  </a:lnTo>
                  <a:lnTo>
                    <a:pt x="7950" y="2606"/>
                  </a:lnTo>
                  <a:lnTo>
                    <a:pt x="8218" y="2596"/>
                  </a:lnTo>
                  <a:lnTo>
                    <a:pt x="8314" y="2587"/>
                  </a:lnTo>
                  <a:lnTo>
                    <a:pt x="8381" y="2577"/>
                  </a:lnTo>
                  <a:lnTo>
                    <a:pt x="8506" y="2520"/>
                  </a:lnTo>
                  <a:lnTo>
                    <a:pt x="8602" y="2462"/>
                  </a:lnTo>
                  <a:lnTo>
                    <a:pt x="8640" y="2433"/>
                  </a:lnTo>
                  <a:lnTo>
                    <a:pt x="8659" y="2395"/>
                  </a:lnTo>
                  <a:lnTo>
                    <a:pt x="8678" y="2366"/>
                  </a:lnTo>
                  <a:lnTo>
                    <a:pt x="8697" y="2328"/>
                  </a:lnTo>
                  <a:lnTo>
                    <a:pt x="8697" y="2290"/>
                  </a:lnTo>
                  <a:lnTo>
                    <a:pt x="8697" y="2251"/>
                  </a:lnTo>
                  <a:lnTo>
                    <a:pt x="8678" y="2213"/>
                  </a:lnTo>
                  <a:lnTo>
                    <a:pt x="8659" y="2175"/>
                  </a:lnTo>
                  <a:lnTo>
                    <a:pt x="8592" y="2089"/>
                  </a:lnTo>
                  <a:lnTo>
                    <a:pt x="8496" y="1993"/>
                  </a:lnTo>
                  <a:lnTo>
                    <a:pt x="8362" y="1897"/>
                  </a:lnTo>
                  <a:lnTo>
                    <a:pt x="8199" y="1792"/>
                  </a:lnTo>
                  <a:lnTo>
                    <a:pt x="8008" y="1677"/>
                  </a:lnTo>
                  <a:lnTo>
                    <a:pt x="7778" y="1562"/>
                  </a:lnTo>
                  <a:lnTo>
                    <a:pt x="7519" y="1437"/>
                  </a:lnTo>
                  <a:lnTo>
                    <a:pt x="7232" y="1303"/>
                  </a:lnTo>
                  <a:lnTo>
                    <a:pt x="6906" y="1169"/>
                  </a:lnTo>
                  <a:lnTo>
                    <a:pt x="6542" y="1016"/>
                  </a:lnTo>
                  <a:lnTo>
                    <a:pt x="6063" y="834"/>
                  </a:lnTo>
                  <a:lnTo>
                    <a:pt x="5565" y="671"/>
                  </a:lnTo>
                  <a:lnTo>
                    <a:pt x="5086" y="518"/>
                  </a:lnTo>
                  <a:lnTo>
                    <a:pt x="4627" y="374"/>
                  </a:lnTo>
                  <a:lnTo>
                    <a:pt x="4205" y="259"/>
                  </a:lnTo>
                  <a:lnTo>
                    <a:pt x="3832" y="154"/>
                  </a:lnTo>
                  <a:lnTo>
                    <a:pt x="3286" y="20"/>
                  </a:lnTo>
                  <a:lnTo>
                    <a:pt x="3171" y="10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7744222" y="3452213"/>
              <a:ext cx="62185" cy="898944"/>
            </a:xfrm>
            <a:custGeom>
              <a:rect b="b" l="l" r="r" t="t"/>
              <a:pathLst>
                <a:path extrusionOk="0" h="22855" w="1581">
                  <a:moveTo>
                    <a:pt x="1" y="1"/>
                  </a:moveTo>
                  <a:lnTo>
                    <a:pt x="1" y="22854"/>
                  </a:lnTo>
                  <a:lnTo>
                    <a:pt x="1581" y="228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7478656" y="4279862"/>
              <a:ext cx="592977" cy="160162"/>
            </a:xfrm>
            <a:custGeom>
              <a:rect b="b" l="l" r="r" t="t"/>
              <a:pathLst>
                <a:path extrusionOk="0" h="4072" w="15076">
                  <a:moveTo>
                    <a:pt x="4071" y="1"/>
                  </a:moveTo>
                  <a:lnTo>
                    <a:pt x="3860" y="10"/>
                  </a:lnTo>
                  <a:lnTo>
                    <a:pt x="3659" y="30"/>
                  </a:lnTo>
                  <a:lnTo>
                    <a:pt x="3458" y="49"/>
                  </a:lnTo>
                  <a:lnTo>
                    <a:pt x="3257" y="87"/>
                  </a:lnTo>
                  <a:lnTo>
                    <a:pt x="3055" y="135"/>
                  </a:lnTo>
                  <a:lnTo>
                    <a:pt x="2864" y="192"/>
                  </a:lnTo>
                  <a:lnTo>
                    <a:pt x="2672" y="250"/>
                  </a:lnTo>
                  <a:lnTo>
                    <a:pt x="2490" y="327"/>
                  </a:lnTo>
                  <a:lnTo>
                    <a:pt x="2308" y="403"/>
                  </a:lnTo>
                  <a:lnTo>
                    <a:pt x="2136" y="499"/>
                  </a:lnTo>
                  <a:lnTo>
                    <a:pt x="1964" y="595"/>
                  </a:lnTo>
                  <a:lnTo>
                    <a:pt x="1801" y="700"/>
                  </a:lnTo>
                  <a:lnTo>
                    <a:pt x="1638" y="815"/>
                  </a:lnTo>
                  <a:lnTo>
                    <a:pt x="1485" y="940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85"/>
                  </a:lnTo>
                  <a:lnTo>
                    <a:pt x="814" y="1639"/>
                  </a:lnTo>
                  <a:lnTo>
                    <a:pt x="699" y="1802"/>
                  </a:lnTo>
                  <a:lnTo>
                    <a:pt x="594" y="1964"/>
                  </a:lnTo>
                  <a:lnTo>
                    <a:pt x="498" y="2137"/>
                  </a:lnTo>
                  <a:lnTo>
                    <a:pt x="402" y="2309"/>
                  </a:lnTo>
                  <a:lnTo>
                    <a:pt x="326" y="2491"/>
                  </a:lnTo>
                  <a:lnTo>
                    <a:pt x="249" y="2673"/>
                  </a:lnTo>
                  <a:lnTo>
                    <a:pt x="182" y="2865"/>
                  </a:lnTo>
                  <a:lnTo>
                    <a:pt x="134" y="3056"/>
                  </a:lnTo>
                  <a:lnTo>
                    <a:pt x="86" y="3257"/>
                  </a:lnTo>
                  <a:lnTo>
                    <a:pt x="48" y="3459"/>
                  </a:lnTo>
                  <a:lnTo>
                    <a:pt x="29" y="3660"/>
                  </a:lnTo>
                  <a:lnTo>
                    <a:pt x="10" y="3861"/>
                  </a:lnTo>
                  <a:lnTo>
                    <a:pt x="0" y="4072"/>
                  </a:lnTo>
                  <a:lnTo>
                    <a:pt x="1293" y="4072"/>
                  </a:lnTo>
                  <a:lnTo>
                    <a:pt x="1303" y="3928"/>
                  </a:lnTo>
                  <a:lnTo>
                    <a:pt x="1312" y="3794"/>
                  </a:lnTo>
                  <a:lnTo>
                    <a:pt x="1331" y="3650"/>
                  </a:lnTo>
                  <a:lnTo>
                    <a:pt x="1351" y="3516"/>
                  </a:lnTo>
                  <a:lnTo>
                    <a:pt x="1389" y="3382"/>
                  </a:lnTo>
                  <a:lnTo>
                    <a:pt x="1427" y="3248"/>
                  </a:lnTo>
                  <a:lnTo>
                    <a:pt x="1466" y="3123"/>
                  </a:lnTo>
                  <a:lnTo>
                    <a:pt x="1513" y="2999"/>
                  </a:lnTo>
                  <a:lnTo>
                    <a:pt x="1571" y="2874"/>
                  </a:lnTo>
                  <a:lnTo>
                    <a:pt x="1628" y="2750"/>
                  </a:lnTo>
                  <a:lnTo>
                    <a:pt x="1695" y="2635"/>
                  </a:lnTo>
                  <a:lnTo>
                    <a:pt x="1772" y="2520"/>
                  </a:lnTo>
                  <a:lnTo>
                    <a:pt x="1849" y="2415"/>
                  </a:lnTo>
                  <a:lnTo>
                    <a:pt x="1935" y="2309"/>
                  </a:lnTo>
                  <a:lnTo>
                    <a:pt x="2021" y="2213"/>
                  </a:lnTo>
                  <a:lnTo>
                    <a:pt x="2107" y="2108"/>
                  </a:lnTo>
                  <a:lnTo>
                    <a:pt x="2203" y="2022"/>
                  </a:lnTo>
                  <a:lnTo>
                    <a:pt x="2308" y="1936"/>
                  </a:lnTo>
                  <a:lnTo>
                    <a:pt x="2414" y="1849"/>
                  </a:lnTo>
                  <a:lnTo>
                    <a:pt x="2519" y="1773"/>
                  </a:lnTo>
                  <a:lnTo>
                    <a:pt x="2634" y="1706"/>
                  </a:lnTo>
                  <a:lnTo>
                    <a:pt x="2749" y="1639"/>
                  </a:lnTo>
                  <a:lnTo>
                    <a:pt x="2873" y="1572"/>
                  </a:lnTo>
                  <a:lnTo>
                    <a:pt x="2998" y="1514"/>
                  </a:lnTo>
                  <a:lnTo>
                    <a:pt x="3123" y="1466"/>
                  </a:lnTo>
                  <a:lnTo>
                    <a:pt x="3247" y="1428"/>
                  </a:lnTo>
                  <a:lnTo>
                    <a:pt x="3381" y="1390"/>
                  </a:lnTo>
                  <a:lnTo>
                    <a:pt x="3515" y="1351"/>
                  </a:lnTo>
                  <a:lnTo>
                    <a:pt x="3649" y="1332"/>
                  </a:lnTo>
                  <a:lnTo>
                    <a:pt x="3793" y="1313"/>
                  </a:lnTo>
                  <a:lnTo>
                    <a:pt x="3927" y="1304"/>
                  </a:lnTo>
                  <a:lnTo>
                    <a:pt x="11149" y="1304"/>
                  </a:lnTo>
                  <a:lnTo>
                    <a:pt x="11293" y="1313"/>
                  </a:lnTo>
                  <a:lnTo>
                    <a:pt x="11427" y="1332"/>
                  </a:lnTo>
                  <a:lnTo>
                    <a:pt x="11570" y="1351"/>
                  </a:lnTo>
                  <a:lnTo>
                    <a:pt x="11704" y="1390"/>
                  </a:lnTo>
                  <a:lnTo>
                    <a:pt x="11829" y="1428"/>
                  </a:lnTo>
                  <a:lnTo>
                    <a:pt x="11963" y="1466"/>
                  </a:lnTo>
                  <a:lnTo>
                    <a:pt x="12088" y="1514"/>
                  </a:lnTo>
                  <a:lnTo>
                    <a:pt x="12212" y="1572"/>
                  </a:lnTo>
                  <a:lnTo>
                    <a:pt x="12327" y="1639"/>
                  </a:lnTo>
                  <a:lnTo>
                    <a:pt x="12442" y="1706"/>
                  </a:lnTo>
                  <a:lnTo>
                    <a:pt x="12557" y="1773"/>
                  </a:lnTo>
                  <a:lnTo>
                    <a:pt x="12662" y="1849"/>
                  </a:lnTo>
                  <a:lnTo>
                    <a:pt x="12768" y="1936"/>
                  </a:lnTo>
                  <a:lnTo>
                    <a:pt x="12873" y="2022"/>
                  </a:lnTo>
                  <a:lnTo>
                    <a:pt x="12969" y="2108"/>
                  </a:lnTo>
                  <a:lnTo>
                    <a:pt x="13065" y="2213"/>
                  </a:lnTo>
                  <a:lnTo>
                    <a:pt x="13151" y="2309"/>
                  </a:lnTo>
                  <a:lnTo>
                    <a:pt x="13227" y="2415"/>
                  </a:lnTo>
                  <a:lnTo>
                    <a:pt x="13304" y="2520"/>
                  </a:lnTo>
                  <a:lnTo>
                    <a:pt x="13381" y="2635"/>
                  </a:lnTo>
                  <a:lnTo>
                    <a:pt x="13448" y="2750"/>
                  </a:lnTo>
                  <a:lnTo>
                    <a:pt x="13505" y="2874"/>
                  </a:lnTo>
                  <a:lnTo>
                    <a:pt x="13563" y="2999"/>
                  </a:lnTo>
                  <a:lnTo>
                    <a:pt x="13611" y="3123"/>
                  </a:lnTo>
                  <a:lnTo>
                    <a:pt x="13658" y="3248"/>
                  </a:lnTo>
                  <a:lnTo>
                    <a:pt x="13697" y="3382"/>
                  </a:lnTo>
                  <a:lnTo>
                    <a:pt x="13725" y="3516"/>
                  </a:lnTo>
                  <a:lnTo>
                    <a:pt x="13754" y="3650"/>
                  </a:lnTo>
                  <a:lnTo>
                    <a:pt x="13764" y="3794"/>
                  </a:lnTo>
                  <a:lnTo>
                    <a:pt x="13783" y="3928"/>
                  </a:lnTo>
                  <a:lnTo>
                    <a:pt x="13783" y="4072"/>
                  </a:lnTo>
                  <a:lnTo>
                    <a:pt x="15076" y="4072"/>
                  </a:lnTo>
                  <a:lnTo>
                    <a:pt x="15076" y="3861"/>
                  </a:lnTo>
                  <a:lnTo>
                    <a:pt x="15057" y="3660"/>
                  </a:lnTo>
                  <a:lnTo>
                    <a:pt x="15028" y="3459"/>
                  </a:lnTo>
                  <a:lnTo>
                    <a:pt x="14990" y="3257"/>
                  </a:lnTo>
                  <a:lnTo>
                    <a:pt x="14951" y="3056"/>
                  </a:lnTo>
                  <a:lnTo>
                    <a:pt x="14894" y="2865"/>
                  </a:lnTo>
                  <a:lnTo>
                    <a:pt x="14827" y="2673"/>
                  </a:lnTo>
                  <a:lnTo>
                    <a:pt x="14760" y="2491"/>
                  </a:lnTo>
                  <a:lnTo>
                    <a:pt x="14674" y="2309"/>
                  </a:lnTo>
                  <a:lnTo>
                    <a:pt x="14588" y="2137"/>
                  </a:lnTo>
                  <a:lnTo>
                    <a:pt x="14492" y="1964"/>
                  </a:lnTo>
                  <a:lnTo>
                    <a:pt x="14377" y="1802"/>
                  </a:lnTo>
                  <a:lnTo>
                    <a:pt x="14271" y="1639"/>
                  </a:lnTo>
                  <a:lnTo>
                    <a:pt x="14147" y="1485"/>
                  </a:lnTo>
                  <a:lnTo>
                    <a:pt x="14022" y="1342"/>
                  </a:lnTo>
                  <a:lnTo>
                    <a:pt x="13888" y="1198"/>
                  </a:lnTo>
                  <a:lnTo>
                    <a:pt x="13745" y="1064"/>
                  </a:lnTo>
                  <a:lnTo>
                    <a:pt x="13591" y="940"/>
                  </a:lnTo>
                  <a:lnTo>
                    <a:pt x="13438" y="815"/>
                  </a:lnTo>
                  <a:lnTo>
                    <a:pt x="13285" y="700"/>
                  </a:lnTo>
                  <a:lnTo>
                    <a:pt x="13112" y="595"/>
                  </a:lnTo>
                  <a:lnTo>
                    <a:pt x="12950" y="499"/>
                  </a:lnTo>
                  <a:lnTo>
                    <a:pt x="12768" y="403"/>
                  </a:lnTo>
                  <a:lnTo>
                    <a:pt x="12586" y="327"/>
                  </a:lnTo>
                  <a:lnTo>
                    <a:pt x="12404" y="250"/>
                  </a:lnTo>
                  <a:lnTo>
                    <a:pt x="12212" y="192"/>
                  </a:lnTo>
                  <a:lnTo>
                    <a:pt x="12021" y="135"/>
                  </a:lnTo>
                  <a:lnTo>
                    <a:pt x="11829" y="87"/>
                  </a:lnTo>
                  <a:lnTo>
                    <a:pt x="11628" y="49"/>
                  </a:lnTo>
                  <a:lnTo>
                    <a:pt x="11427" y="30"/>
                  </a:lnTo>
                  <a:lnTo>
                    <a:pt x="11216" y="10"/>
                  </a:lnTo>
                  <a:lnTo>
                    <a:pt x="11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7708076" y="3426608"/>
              <a:ext cx="134517" cy="208738"/>
            </a:xfrm>
            <a:custGeom>
              <a:rect b="b" l="l" r="r" t="t"/>
              <a:pathLst>
                <a:path extrusionOk="0" h="5307" w="3420">
                  <a:moveTo>
                    <a:pt x="0" y="0"/>
                  </a:moveTo>
                  <a:lnTo>
                    <a:pt x="642" y="5307"/>
                  </a:lnTo>
                  <a:lnTo>
                    <a:pt x="2768" y="5307"/>
                  </a:lnTo>
                  <a:lnTo>
                    <a:pt x="3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7343002" y="3414179"/>
              <a:ext cx="864646" cy="71624"/>
            </a:xfrm>
            <a:custGeom>
              <a:rect b="b" l="l" r="r" t="t"/>
              <a:pathLst>
                <a:path extrusionOk="0" h="1821" w="21983">
                  <a:moveTo>
                    <a:pt x="1" y="0"/>
                  </a:moveTo>
                  <a:lnTo>
                    <a:pt x="1" y="1820"/>
                  </a:lnTo>
                  <a:lnTo>
                    <a:pt x="21983" y="1820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7311733" y="3305310"/>
              <a:ext cx="926831" cy="137152"/>
            </a:xfrm>
            <a:custGeom>
              <a:rect b="b" l="l" r="r" t="t"/>
              <a:pathLst>
                <a:path extrusionOk="0" h="3487" w="23564">
                  <a:moveTo>
                    <a:pt x="3181" y="0"/>
                  </a:moveTo>
                  <a:lnTo>
                    <a:pt x="3008" y="19"/>
                  </a:lnTo>
                  <a:lnTo>
                    <a:pt x="2846" y="39"/>
                  </a:lnTo>
                  <a:lnTo>
                    <a:pt x="2683" y="67"/>
                  </a:lnTo>
                  <a:lnTo>
                    <a:pt x="2520" y="106"/>
                  </a:lnTo>
                  <a:lnTo>
                    <a:pt x="2357" y="154"/>
                  </a:lnTo>
                  <a:lnTo>
                    <a:pt x="2204" y="201"/>
                  </a:lnTo>
                  <a:lnTo>
                    <a:pt x="2051" y="259"/>
                  </a:lnTo>
                  <a:lnTo>
                    <a:pt x="1897" y="326"/>
                  </a:lnTo>
                  <a:lnTo>
                    <a:pt x="1754" y="403"/>
                  </a:lnTo>
                  <a:lnTo>
                    <a:pt x="1620" y="489"/>
                  </a:lnTo>
                  <a:lnTo>
                    <a:pt x="1476" y="575"/>
                  </a:lnTo>
                  <a:lnTo>
                    <a:pt x="1351" y="661"/>
                  </a:lnTo>
                  <a:lnTo>
                    <a:pt x="1227" y="767"/>
                  </a:lnTo>
                  <a:lnTo>
                    <a:pt x="1102" y="872"/>
                  </a:lnTo>
                  <a:lnTo>
                    <a:pt x="988" y="977"/>
                  </a:lnTo>
                  <a:lnTo>
                    <a:pt x="873" y="1092"/>
                  </a:lnTo>
                  <a:lnTo>
                    <a:pt x="767" y="1217"/>
                  </a:lnTo>
                  <a:lnTo>
                    <a:pt x="671" y="1341"/>
                  </a:lnTo>
                  <a:lnTo>
                    <a:pt x="576" y="1475"/>
                  </a:lnTo>
                  <a:lnTo>
                    <a:pt x="489" y="1609"/>
                  </a:lnTo>
                  <a:lnTo>
                    <a:pt x="403" y="1753"/>
                  </a:lnTo>
                  <a:lnTo>
                    <a:pt x="336" y="1897"/>
                  </a:lnTo>
                  <a:lnTo>
                    <a:pt x="269" y="2050"/>
                  </a:lnTo>
                  <a:lnTo>
                    <a:pt x="202" y="2194"/>
                  </a:lnTo>
                  <a:lnTo>
                    <a:pt x="154" y="2357"/>
                  </a:lnTo>
                  <a:lnTo>
                    <a:pt x="106" y="2510"/>
                  </a:lnTo>
                  <a:lnTo>
                    <a:pt x="68" y="2673"/>
                  </a:lnTo>
                  <a:lnTo>
                    <a:pt x="39" y="2835"/>
                  </a:lnTo>
                  <a:lnTo>
                    <a:pt x="20" y="3008"/>
                  </a:lnTo>
                  <a:lnTo>
                    <a:pt x="11" y="3180"/>
                  </a:lnTo>
                  <a:lnTo>
                    <a:pt x="1" y="3353"/>
                  </a:lnTo>
                  <a:lnTo>
                    <a:pt x="1" y="3487"/>
                  </a:lnTo>
                  <a:lnTo>
                    <a:pt x="23563" y="3487"/>
                  </a:lnTo>
                  <a:lnTo>
                    <a:pt x="23563" y="3353"/>
                  </a:lnTo>
                  <a:lnTo>
                    <a:pt x="23563" y="3180"/>
                  </a:lnTo>
                  <a:lnTo>
                    <a:pt x="23544" y="3008"/>
                  </a:lnTo>
                  <a:lnTo>
                    <a:pt x="23525" y="2835"/>
                  </a:lnTo>
                  <a:lnTo>
                    <a:pt x="23496" y="2673"/>
                  </a:lnTo>
                  <a:lnTo>
                    <a:pt x="23458" y="2510"/>
                  </a:lnTo>
                  <a:lnTo>
                    <a:pt x="23419" y="2357"/>
                  </a:lnTo>
                  <a:lnTo>
                    <a:pt x="23362" y="2194"/>
                  </a:lnTo>
                  <a:lnTo>
                    <a:pt x="23304" y="2050"/>
                  </a:lnTo>
                  <a:lnTo>
                    <a:pt x="23237" y="1897"/>
                  </a:lnTo>
                  <a:lnTo>
                    <a:pt x="23161" y="1753"/>
                  </a:lnTo>
                  <a:lnTo>
                    <a:pt x="23084" y="1609"/>
                  </a:lnTo>
                  <a:lnTo>
                    <a:pt x="22998" y="1475"/>
                  </a:lnTo>
                  <a:lnTo>
                    <a:pt x="22902" y="1341"/>
                  </a:lnTo>
                  <a:lnTo>
                    <a:pt x="22797" y="1217"/>
                  </a:lnTo>
                  <a:lnTo>
                    <a:pt x="22691" y="1092"/>
                  </a:lnTo>
                  <a:lnTo>
                    <a:pt x="22586" y="977"/>
                  </a:lnTo>
                  <a:lnTo>
                    <a:pt x="22471" y="872"/>
                  </a:lnTo>
                  <a:lnTo>
                    <a:pt x="22347" y="767"/>
                  </a:lnTo>
                  <a:lnTo>
                    <a:pt x="22222" y="661"/>
                  </a:lnTo>
                  <a:lnTo>
                    <a:pt x="22088" y="575"/>
                  </a:lnTo>
                  <a:lnTo>
                    <a:pt x="21954" y="489"/>
                  </a:lnTo>
                  <a:lnTo>
                    <a:pt x="21810" y="403"/>
                  </a:lnTo>
                  <a:lnTo>
                    <a:pt x="21667" y="326"/>
                  </a:lnTo>
                  <a:lnTo>
                    <a:pt x="21523" y="259"/>
                  </a:lnTo>
                  <a:lnTo>
                    <a:pt x="21370" y="201"/>
                  </a:lnTo>
                  <a:lnTo>
                    <a:pt x="21207" y="154"/>
                  </a:lnTo>
                  <a:lnTo>
                    <a:pt x="21054" y="106"/>
                  </a:lnTo>
                  <a:lnTo>
                    <a:pt x="20891" y="67"/>
                  </a:lnTo>
                  <a:lnTo>
                    <a:pt x="20728" y="39"/>
                  </a:lnTo>
                  <a:lnTo>
                    <a:pt x="20556" y="19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7532147" y="1433376"/>
              <a:ext cx="1154684" cy="1453100"/>
            </a:xfrm>
            <a:custGeom>
              <a:rect b="b" l="l" r="r" t="t"/>
              <a:pathLst>
                <a:path extrusionOk="0" h="36944" w="29357">
                  <a:moveTo>
                    <a:pt x="4818" y="1"/>
                  </a:moveTo>
                  <a:lnTo>
                    <a:pt x="3276" y="6399"/>
                  </a:lnTo>
                  <a:lnTo>
                    <a:pt x="3391" y="6351"/>
                  </a:lnTo>
                  <a:lnTo>
                    <a:pt x="3707" y="6236"/>
                  </a:lnTo>
                  <a:lnTo>
                    <a:pt x="3927" y="6159"/>
                  </a:lnTo>
                  <a:lnTo>
                    <a:pt x="4176" y="6083"/>
                  </a:lnTo>
                  <a:lnTo>
                    <a:pt x="4454" y="6006"/>
                  </a:lnTo>
                  <a:lnTo>
                    <a:pt x="4751" y="5929"/>
                  </a:lnTo>
                  <a:lnTo>
                    <a:pt x="5048" y="5862"/>
                  </a:lnTo>
                  <a:lnTo>
                    <a:pt x="5364" y="5815"/>
                  </a:lnTo>
                  <a:lnTo>
                    <a:pt x="5670" y="5776"/>
                  </a:lnTo>
                  <a:lnTo>
                    <a:pt x="5824" y="5767"/>
                  </a:lnTo>
                  <a:lnTo>
                    <a:pt x="6111" y="5767"/>
                  </a:lnTo>
                  <a:lnTo>
                    <a:pt x="6255" y="5776"/>
                  </a:lnTo>
                  <a:lnTo>
                    <a:pt x="6389" y="5795"/>
                  </a:lnTo>
                  <a:lnTo>
                    <a:pt x="6523" y="5824"/>
                  </a:lnTo>
                  <a:lnTo>
                    <a:pt x="6647" y="5853"/>
                  </a:lnTo>
                  <a:lnTo>
                    <a:pt x="6762" y="5901"/>
                  </a:lnTo>
                  <a:lnTo>
                    <a:pt x="6868" y="5958"/>
                  </a:lnTo>
                  <a:lnTo>
                    <a:pt x="6963" y="6016"/>
                  </a:lnTo>
                  <a:lnTo>
                    <a:pt x="7059" y="6092"/>
                  </a:lnTo>
                  <a:lnTo>
                    <a:pt x="7145" y="6169"/>
                  </a:lnTo>
                  <a:lnTo>
                    <a:pt x="7318" y="6341"/>
                  </a:lnTo>
                  <a:lnTo>
                    <a:pt x="7471" y="6533"/>
                  </a:lnTo>
                  <a:lnTo>
                    <a:pt x="7615" y="6744"/>
                  </a:lnTo>
                  <a:lnTo>
                    <a:pt x="7739" y="6964"/>
                  </a:lnTo>
                  <a:lnTo>
                    <a:pt x="7854" y="7203"/>
                  </a:lnTo>
                  <a:lnTo>
                    <a:pt x="7940" y="7452"/>
                  </a:lnTo>
                  <a:lnTo>
                    <a:pt x="7979" y="7587"/>
                  </a:lnTo>
                  <a:lnTo>
                    <a:pt x="8017" y="7711"/>
                  </a:lnTo>
                  <a:lnTo>
                    <a:pt x="8036" y="7845"/>
                  </a:lnTo>
                  <a:lnTo>
                    <a:pt x="8065" y="7979"/>
                  </a:lnTo>
                  <a:lnTo>
                    <a:pt x="8074" y="8113"/>
                  </a:lnTo>
                  <a:lnTo>
                    <a:pt x="8084" y="8247"/>
                  </a:lnTo>
                  <a:lnTo>
                    <a:pt x="8084" y="8381"/>
                  </a:lnTo>
                  <a:lnTo>
                    <a:pt x="8084" y="8525"/>
                  </a:lnTo>
                  <a:lnTo>
                    <a:pt x="8065" y="8659"/>
                  </a:lnTo>
                  <a:lnTo>
                    <a:pt x="8046" y="8793"/>
                  </a:lnTo>
                  <a:lnTo>
                    <a:pt x="8027" y="8927"/>
                  </a:lnTo>
                  <a:lnTo>
                    <a:pt x="7988" y="9062"/>
                  </a:lnTo>
                  <a:lnTo>
                    <a:pt x="7950" y="9196"/>
                  </a:lnTo>
                  <a:lnTo>
                    <a:pt x="7893" y="9330"/>
                  </a:lnTo>
                  <a:lnTo>
                    <a:pt x="7835" y="9464"/>
                  </a:lnTo>
                  <a:lnTo>
                    <a:pt x="7768" y="9588"/>
                  </a:lnTo>
                  <a:lnTo>
                    <a:pt x="7691" y="9713"/>
                  </a:lnTo>
                  <a:lnTo>
                    <a:pt x="7605" y="9837"/>
                  </a:lnTo>
                  <a:lnTo>
                    <a:pt x="7270" y="10288"/>
                  </a:lnTo>
                  <a:lnTo>
                    <a:pt x="6839" y="10833"/>
                  </a:lnTo>
                  <a:lnTo>
                    <a:pt x="5757" y="12194"/>
                  </a:lnTo>
                  <a:lnTo>
                    <a:pt x="5134" y="12989"/>
                  </a:lnTo>
                  <a:lnTo>
                    <a:pt x="4492" y="13841"/>
                  </a:lnTo>
                  <a:lnTo>
                    <a:pt x="4167" y="14291"/>
                  </a:lnTo>
                  <a:lnTo>
                    <a:pt x="3831" y="14751"/>
                  </a:lnTo>
                  <a:lnTo>
                    <a:pt x="3506" y="15220"/>
                  </a:lnTo>
                  <a:lnTo>
                    <a:pt x="3180" y="15699"/>
                  </a:lnTo>
                  <a:lnTo>
                    <a:pt x="2864" y="16188"/>
                  </a:lnTo>
                  <a:lnTo>
                    <a:pt x="2548" y="16686"/>
                  </a:lnTo>
                  <a:lnTo>
                    <a:pt x="2241" y="17184"/>
                  </a:lnTo>
                  <a:lnTo>
                    <a:pt x="1945" y="17691"/>
                  </a:lnTo>
                  <a:lnTo>
                    <a:pt x="1667" y="18209"/>
                  </a:lnTo>
                  <a:lnTo>
                    <a:pt x="1399" y="18716"/>
                  </a:lnTo>
                  <a:lnTo>
                    <a:pt x="1150" y="19233"/>
                  </a:lnTo>
                  <a:lnTo>
                    <a:pt x="920" y="19751"/>
                  </a:lnTo>
                  <a:lnTo>
                    <a:pt x="709" y="20268"/>
                  </a:lnTo>
                  <a:lnTo>
                    <a:pt x="527" y="20776"/>
                  </a:lnTo>
                  <a:lnTo>
                    <a:pt x="441" y="21034"/>
                  </a:lnTo>
                  <a:lnTo>
                    <a:pt x="364" y="21283"/>
                  </a:lnTo>
                  <a:lnTo>
                    <a:pt x="297" y="21532"/>
                  </a:lnTo>
                  <a:lnTo>
                    <a:pt x="230" y="21791"/>
                  </a:lnTo>
                  <a:lnTo>
                    <a:pt x="173" y="22040"/>
                  </a:lnTo>
                  <a:lnTo>
                    <a:pt x="125" y="22289"/>
                  </a:lnTo>
                  <a:lnTo>
                    <a:pt x="86" y="22528"/>
                  </a:lnTo>
                  <a:lnTo>
                    <a:pt x="48" y="22777"/>
                  </a:lnTo>
                  <a:lnTo>
                    <a:pt x="29" y="23017"/>
                  </a:lnTo>
                  <a:lnTo>
                    <a:pt x="10" y="23256"/>
                  </a:lnTo>
                  <a:lnTo>
                    <a:pt x="0" y="23496"/>
                  </a:lnTo>
                  <a:lnTo>
                    <a:pt x="0" y="23735"/>
                  </a:lnTo>
                  <a:lnTo>
                    <a:pt x="10" y="23908"/>
                  </a:lnTo>
                  <a:lnTo>
                    <a:pt x="19" y="24080"/>
                  </a:lnTo>
                  <a:lnTo>
                    <a:pt x="48" y="24272"/>
                  </a:lnTo>
                  <a:lnTo>
                    <a:pt x="77" y="24473"/>
                  </a:lnTo>
                  <a:lnTo>
                    <a:pt x="153" y="24894"/>
                  </a:lnTo>
                  <a:lnTo>
                    <a:pt x="259" y="25344"/>
                  </a:lnTo>
                  <a:lnTo>
                    <a:pt x="402" y="25823"/>
                  </a:lnTo>
                  <a:lnTo>
                    <a:pt x="565" y="26321"/>
                  </a:lnTo>
                  <a:lnTo>
                    <a:pt x="766" y="26839"/>
                  </a:lnTo>
                  <a:lnTo>
                    <a:pt x="996" y="27384"/>
                  </a:lnTo>
                  <a:lnTo>
                    <a:pt x="1245" y="27930"/>
                  </a:lnTo>
                  <a:lnTo>
                    <a:pt x="1389" y="28218"/>
                  </a:lnTo>
                  <a:lnTo>
                    <a:pt x="1542" y="28496"/>
                  </a:lnTo>
                  <a:lnTo>
                    <a:pt x="1695" y="28783"/>
                  </a:lnTo>
                  <a:lnTo>
                    <a:pt x="1858" y="29070"/>
                  </a:lnTo>
                  <a:lnTo>
                    <a:pt x="2031" y="29348"/>
                  </a:lnTo>
                  <a:lnTo>
                    <a:pt x="2213" y="29635"/>
                  </a:lnTo>
                  <a:lnTo>
                    <a:pt x="2395" y="29923"/>
                  </a:lnTo>
                  <a:lnTo>
                    <a:pt x="2586" y="30210"/>
                  </a:lnTo>
                  <a:lnTo>
                    <a:pt x="2797" y="30497"/>
                  </a:lnTo>
                  <a:lnTo>
                    <a:pt x="3008" y="30785"/>
                  </a:lnTo>
                  <a:lnTo>
                    <a:pt x="3218" y="31072"/>
                  </a:lnTo>
                  <a:lnTo>
                    <a:pt x="3448" y="31350"/>
                  </a:lnTo>
                  <a:lnTo>
                    <a:pt x="3688" y="31628"/>
                  </a:lnTo>
                  <a:lnTo>
                    <a:pt x="3927" y="31905"/>
                  </a:lnTo>
                  <a:lnTo>
                    <a:pt x="4176" y="32183"/>
                  </a:lnTo>
                  <a:lnTo>
                    <a:pt x="4444" y="32451"/>
                  </a:lnTo>
                  <a:lnTo>
                    <a:pt x="4703" y="32719"/>
                  </a:lnTo>
                  <a:lnTo>
                    <a:pt x="4981" y="32978"/>
                  </a:lnTo>
                  <a:lnTo>
                    <a:pt x="5268" y="33237"/>
                  </a:lnTo>
                  <a:lnTo>
                    <a:pt x="5565" y="33495"/>
                  </a:lnTo>
                  <a:lnTo>
                    <a:pt x="5862" y="33735"/>
                  </a:lnTo>
                  <a:lnTo>
                    <a:pt x="6168" y="33984"/>
                  </a:lnTo>
                  <a:lnTo>
                    <a:pt x="6494" y="34214"/>
                  </a:lnTo>
                  <a:lnTo>
                    <a:pt x="6820" y="34444"/>
                  </a:lnTo>
                  <a:lnTo>
                    <a:pt x="7155" y="34664"/>
                  </a:lnTo>
                  <a:lnTo>
                    <a:pt x="7500" y="34875"/>
                  </a:lnTo>
                  <a:lnTo>
                    <a:pt x="7845" y="35076"/>
                  </a:lnTo>
                  <a:lnTo>
                    <a:pt x="8209" y="35277"/>
                  </a:lnTo>
                  <a:lnTo>
                    <a:pt x="8582" y="35468"/>
                  </a:lnTo>
                  <a:lnTo>
                    <a:pt x="8956" y="35641"/>
                  </a:lnTo>
                  <a:lnTo>
                    <a:pt x="9339" y="35813"/>
                  </a:lnTo>
                  <a:lnTo>
                    <a:pt x="9741" y="35966"/>
                  </a:lnTo>
                  <a:lnTo>
                    <a:pt x="10143" y="36120"/>
                  </a:lnTo>
                  <a:lnTo>
                    <a:pt x="10555" y="36254"/>
                  </a:lnTo>
                  <a:lnTo>
                    <a:pt x="10977" y="36388"/>
                  </a:lnTo>
                  <a:lnTo>
                    <a:pt x="11408" y="36503"/>
                  </a:lnTo>
                  <a:lnTo>
                    <a:pt x="11848" y="36599"/>
                  </a:lnTo>
                  <a:lnTo>
                    <a:pt x="12298" y="36694"/>
                  </a:lnTo>
                  <a:lnTo>
                    <a:pt x="12758" y="36771"/>
                  </a:lnTo>
                  <a:lnTo>
                    <a:pt x="13228" y="36828"/>
                  </a:lnTo>
                  <a:lnTo>
                    <a:pt x="13697" y="36886"/>
                  </a:lnTo>
                  <a:lnTo>
                    <a:pt x="14185" y="36915"/>
                  </a:lnTo>
                  <a:lnTo>
                    <a:pt x="14683" y="36943"/>
                  </a:lnTo>
                  <a:lnTo>
                    <a:pt x="15699" y="36943"/>
                  </a:lnTo>
                  <a:lnTo>
                    <a:pt x="16216" y="36915"/>
                  </a:lnTo>
                  <a:lnTo>
                    <a:pt x="16570" y="36886"/>
                  </a:lnTo>
                  <a:lnTo>
                    <a:pt x="16915" y="36857"/>
                  </a:lnTo>
                  <a:lnTo>
                    <a:pt x="17260" y="36819"/>
                  </a:lnTo>
                  <a:lnTo>
                    <a:pt x="17595" y="36771"/>
                  </a:lnTo>
                  <a:lnTo>
                    <a:pt x="17930" y="36723"/>
                  </a:lnTo>
                  <a:lnTo>
                    <a:pt x="18266" y="36666"/>
                  </a:lnTo>
                  <a:lnTo>
                    <a:pt x="18591" y="36599"/>
                  </a:lnTo>
                  <a:lnTo>
                    <a:pt x="18907" y="36532"/>
                  </a:lnTo>
                  <a:lnTo>
                    <a:pt x="19233" y="36455"/>
                  </a:lnTo>
                  <a:lnTo>
                    <a:pt x="19539" y="36369"/>
                  </a:lnTo>
                  <a:lnTo>
                    <a:pt x="19856" y="36283"/>
                  </a:lnTo>
                  <a:lnTo>
                    <a:pt x="20152" y="36187"/>
                  </a:lnTo>
                  <a:lnTo>
                    <a:pt x="20459" y="36081"/>
                  </a:lnTo>
                  <a:lnTo>
                    <a:pt x="20756" y="35976"/>
                  </a:lnTo>
                  <a:lnTo>
                    <a:pt x="21043" y="35861"/>
                  </a:lnTo>
                  <a:lnTo>
                    <a:pt x="21331" y="35746"/>
                  </a:lnTo>
                  <a:lnTo>
                    <a:pt x="21608" y="35622"/>
                  </a:lnTo>
                  <a:lnTo>
                    <a:pt x="21886" y="35497"/>
                  </a:lnTo>
                  <a:lnTo>
                    <a:pt x="22164" y="35363"/>
                  </a:lnTo>
                  <a:lnTo>
                    <a:pt x="22432" y="35229"/>
                  </a:lnTo>
                  <a:lnTo>
                    <a:pt x="22700" y="35085"/>
                  </a:lnTo>
                  <a:lnTo>
                    <a:pt x="22959" y="34932"/>
                  </a:lnTo>
                  <a:lnTo>
                    <a:pt x="23208" y="34788"/>
                  </a:lnTo>
                  <a:lnTo>
                    <a:pt x="23457" y="34626"/>
                  </a:lnTo>
                  <a:lnTo>
                    <a:pt x="23706" y="34463"/>
                  </a:lnTo>
                  <a:lnTo>
                    <a:pt x="23945" y="34300"/>
                  </a:lnTo>
                  <a:lnTo>
                    <a:pt x="24185" y="34127"/>
                  </a:lnTo>
                  <a:lnTo>
                    <a:pt x="24415" y="33955"/>
                  </a:lnTo>
                  <a:lnTo>
                    <a:pt x="24635" y="33773"/>
                  </a:lnTo>
                  <a:lnTo>
                    <a:pt x="24855" y="33591"/>
                  </a:lnTo>
                  <a:lnTo>
                    <a:pt x="25076" y="33409"/>
                  </a:lnTo>
                  <a:lnTo>
                    <a:pt x="25286" y="33218"/>
                  </a:lnTo>
                  <a:lnTo>
                    <a:pt x="25497" y="33026"/>
                  </a:lnTo>
                  <a:lnTo>
                    <a:pt x="25698" y="32825"/>
                  </a:lnTo>
                  <a:lnTo>
                    <a:pt x="25890" y="32624"/>
                  </a:lnTo>
                  <a:lnTo>
                    <a:pt x="26081" y="32423"/>
                  </a:lnTo>
                  <a:lnTo>
                    <a:pt x="26273" y="32212"/>
                  </a:lnTo>
                  <a:lnTo>
                    <a:pt x="26455" y="32001"/>
                  </a:lnTo>
                  <a:lnTo>
                    <a:pt x="26627" y="31790"/>
                  </a:lnTo>
                  <a:lnTo>
                    <a:pt x="26800" y="31570"/>
                  </a:lnTo>
                  <a:lnTo>
                    <a:pt x="26962" y="31350"/>
                  </a:lnTo>
                  <a:lnTo>
                    <a:pt x="27125" y="31130"/>
                  </a:lnTo>
                  <a:lnTo>
                    <a:pt x="27279" y="30909"/>
                  </a:lnTo>
                  <a:lnTo>
                    <a:pt x="27432" y="30679"/>
                  </a:lnTo>
                  <a:lnTo>
                    <a:pt x="27575" y="30449"/>
                  </a:lnTo>
                  <a:lnTo>
                    <a:pt x="27719" y="30220"/>
                  </a:lnTo>
                  <a:lnTo>
                    <a:pt x="27978" y="29741"/>
                  </a:lnTo>
                  <a:lnTo>
                    <a:pt x="28217" y="29262"/>
                  </a:lnTo>
                  <a:lnTo>
                    <a:pt x="28438" y="28773"/>
                  </a:lnTo>
                  <a:lnTo>
                    <a:pt x="28639" y="28285"/>
                  </a:lnTo>
                  <a:lnTo>
                    <a:pt x="28811" y="27787"/>
                  </a:lnTo>
                  <a:lnTo>
                    <a:pt x="28964" y="27279"/>
                  </a:lnTo>
                  <a:lnTo>
                    <a:pt x="29098" y="26771"/>
                  </a:lnTo>
                  <a:lnTo>
                    <a:pt x="29156" y="26513"/>
                  </a:lnTo>
                  <a:lnTo>
                    <a:pt x="29204" y="26264"/>
                  </a:lnTo>
                  <a:lnTo>
                    <a:pt x="29252" y="26005"/>
                  </a:lnTo>
                  <a:lnTo>
                    <a:pt x="29290" y="25747"/>
                  </a:lnTo>
                  <a:lnTo>
                    <a:pt x="29319" y="25536"/>
                  </a:lnTo>
                  <a:lnTo>
                    <a:pt x="29338" y="25325"/>
                  </a:lnTo>
                  <a:lnTo>
                    <a:pt x="29347" y="25105"/>
                  </a:lnTo>
                  <a:lnTo>
                    <a:pt x="29357" y="24885"/>
                  </a:lnTo>
                  <a:lnTo>
                    <a:pt x="29357" y="24664"/>
                  </a:lnTo>
                  <a:lnTo>
                    <a:pt x="29347" y="24444"/>
                  </a:lnTo>
                  <a:lnTo>
                    <a:pt x="29328" y="24214"/>
                  </a:lnTo>
                  <a:lnTo>
                    <a:pt x="29309" y="23994"/>
                  </a:lnTo>
                  <a:lnTo>
                    <a:pt x="29280" y="23764"/>
                  </a:lnTo>
                  <a:lnTo>
                    <a:pt x="29252" y="23524"/>
                  </a:lnTo>
                  <a:lnTo>
                    <a:pt x="29165" y="23055"/>
                  </a:lnTo>
                  <a:lnTo>
                    <a:pt x="29060" y="22586"/>
                  </a:lnTo>
                  <a:lnTo>
                    <a:pt x="28926" y="22097"/>
                  </a:lnTo>
                  <a:lnTo>
                    <a:pt x="28773" y="21609"/>
                  </a:lnTo>
                  <a:lnTo>
                    <a:pt x="28600" y="21111"/>
                  </a:lnTo>
                  <a:lnTo>
                    <a:pt x="28409" y="20613"/>
                  </a:lnTo>
                  <a:lnTo>
                    <a:pt x="28188" y="20105"/>
                  </a:lnTo>
                  <a:lnTo>
                    <a:pt x="27959" y="19597"/>
                  </a:lnTo>
                  <a:lnTo>
                    <a:pt x="27710" y="19080"/>
                  </a:lnTo>
                  <a:lnTo>
                    <a:pt x="27441" y="18563"/>
                  </a:lnTo>
                  <a:lnTo>
                    <a:pt x="27154" y="18046"/>
                  </a:lnTo>
                  <a:lnTo>
                    <a:pt x="26857" y="17519"/>
                  </a:lnTo>
                  <a:lnTo>
                    <a:pt x="26541" y="17002"/>
                  </a:lnTo>
                  <a:lnTo>
                    <a:pt x="26215" y="16475"/>
                  </a:lnTo>
                  <a:lnTo>
                    <a:pt x="25871" y="15948"/>
                  </a:lnTo>
                  <a:lnTo>
                    <a:pt x="25526" y="15431"/>
                  </a:lnTo>
                  <a:lnTo>
                    <a:pt x="25152" y="14904"/>
                  </a:lnTo>
                  <a:lnTo>
                    <a:pt x="24779" y="14387"/>
                  </a:lnTo>
                  <a:lnTo>
                    <a:pt x="24396" y="13860"/>
                  </a:lnTo>
                  <a:lnTo>
                    <a:pt x="24003" y="13353"/>
                  </a:lnTo>
                  <a:lnTo>
                    <a:pt x="23601" y="12835"/>
                  </a:lnTo>
                  <a:lnTo>
                    <a:pt x="23189" y="12328"/>
                  </a:lnTo>
                  <a:lnTo>
                    <a:pt x="22767" y="11820"/>
                  </a:lnTo>
                  <a:lnTo>
                    <a:pt x="22346" y="11312"/>
                  </a:lnTo>
                  <a:lnTo>
                    <a:pt x="21924" y="10824"/>
                  </a:lnTo>
                  <a:lnTo>
                    <a:pt x="21493" y="10326"/>
                  </a:lnTo>
                  <a:lnTo>
                    <a:pt x="21053" y="9847"/>
                  </a:lnTo>
                  <a:lnTo>
                    <a:pt x="20622" y="9368"/>
                  </a:lnTo>
                  <a:lnTo>
                    <a:pt x="20181" y="8899"/>
                  </a:lnTo>
                  <a:lnTo>
                    <a:pt x="19741" y="8439"/>
                  </a:lnTo>
                  <a:lnTo>
                    <a:pt x="19300" y="7989"/>
                  </a:lnTo>
                  <a:lnTo>
                    <a:pt x="18859" y="7539"/>
                  </a:lnTo>
                  <a:lnTo>
                    <a:pt x="18419" y="7108"/>
                  </a:lnTo>
                  <a:lnTo>
                    <a:pt x="17547" y="6265"/>
                  </a:lnTo>
                  <a:lnTo>
                    <a:pt x="16695" y="5479"/>
                  </a:lnTo>
                  <a:lnTo>
                    <a:pt x="15871" y="4732"/>
                  </a:lnTo>
                  <a:lnTo>
                    <a:pt x="15066" y="4052"/>
                  </a:lnTo>
                  <a:lnTo>
                    <a:pt x="14674" y="3727"/>
                  </a:lnTo>
                  <a:lnTo>
                    <a:pt x="14300" y="3420"/>
                  </a:lnTo>
                  <a:lnTo>
                    <a:pt x="13927" y="3133"/>
                  </a:lnTo>
                  <a:lnTo>
                    <a:pt x="13572" y="2855"/>
                  </a:lnTo>
                  <a:lnTo>
                    <a:pt x="13228" y="2596"/>
                  </a:lnTo>
                  <a:lnTo>
                    <a:pt x="12892" y="2357"/>
                  </a:lnTo>
                  <a:lnTo>
                    <a:pt x="12576" y="2137"/>
                  </a:lnTo>
                  <a:lnTo>
                    <a:pt x="12270" y="1926"/>
                  </a:lnTo>
                  <a:lnTo>
                    <a:pt x="11982" y="1744"/>
                  </a:lnTo>
                  <a:lnTo>
                    <a:pt x="11705" y="1581"/>
                  </a:lnTo>
                  <a:lnTo>
                    <a:pt x="11446" y="1437"/>
                  </a:lnTo>
                  <a:lnTo>
                    <a:pt x="11207" y="1313"/>
                  </a:lnTo>
                  <a:lnTo>
                    <a:pt x="10986" y="1207"/>
                  </a:lnTo>
                  <a:lnTo>
                    <a:pt x="10785" y="1131"/>
                  </a:lnTo>
                  <a:lnTo>
                    <a:pt x="10603" y="1073"/>
                  </a:lnTo>
                  <a:lnTo>
                    <a:pt x="10450" y="1035"/>
                  </a:lnTo>
                  <a:lnTo>
                    <a:pt x="10306" y="1025"/>
                  </a:lnTo>
                  <a:lnTo>
                    <a:pt x="10249" y="1025"/>
                  </a:lnTo>
                  <a:lnTo>
                    <a:pt x="10191" y="1035"/>
                  </a:lnTo>
                  <a:lnTo>
                    <a:pt x="9981" y="1083"/>
                  </a:lnTo>
                  <a:lnTo>
                    <a:pt x="9760" y="1112"/>
                  </a:lnTo>
                  <a:lnTo>
                    <a:pt x="9540" y="1131"/>
                  </a:lnTo>
                  <a:lnTo>
                    <a:pt x="9320" y="1140"/>
                  </a:lnTo>
                  <a:lnTo>
                    <a:pt x="9090" y="1140"/>
                  </a:lnTo>
                  <a:lnTo>
                    <a:pt x="8869" y="1131"/>
                  </a:lnTo>
                  <a:lnTo>
                    <a:pt x="8640" y="1121"/>
                  </a:lnTo>
                  <a:lnTo>
                    <a:pt x="8410" y="1093"/>
                  </a:lnTo>
                  <a:lnTo>
                    <a:pt x="8180" y="1064"/>
                  </a:lnTo>
                  <a:lnTo>
                    <a:pt x="7950" y="1025"/>
                  </a:lnTo>
                  <a:lnTo>
                    <a:pt x="7509" y="939"/>
                  </a:lnTo>
                  <a:lnTo>
                    <a:pt x="7078" y="834"/>
                  </a:lnTo>
                  <a:lnTo>
                    <a:pt x="6667" y="719"/>
                  </a:lnTo>
                  <a:lnTo>
                    <a:pt x="6283" y="594"/>
                  </a:lnTo>
                  <a:lnTo>
                    <a:pt x="5929" y="470"/>
                  </a:lnTo>
                  <a:lnTo>
                    <a:pt x="5613" y="345"/>
                  </a:lnTo>
                  <a:lnTo>
                    <a:pt x="5345" y="240"/>
                  </a:lnTo>
                  <a:lnTo>
                    <a:pt x="4962" y="68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7128685" y="1433376"/>
              <a:ext cx="722971" cy="837900"/>
            </a:xfrm>
            <a:custGeom>
              <a:rect b="b" l="l" r="r" t="t"/>
              <a:pathLst>
                <a:path extrusionOk="0" h="21303" w="18381">
                  <a:moveTo>
                    <a:pt x="11551" y="1"/>
                  </a:moveTo>
                  <a:lnTo>
                    <a:pt x="10919" y="403"/>
                  </a:lnTo>
                  <a:lnTo>
                    <a:pt x="10306" y="815"/>
                  </a:lnTo>
                  <a:lnTo>
                    <a:pt x="9703" y="1236"/>
                  </a:lnTo>
                  <a:lnTo>
                    <a:pt x="9118" y="1658"/>
                  </a:lnTo>
                  <a:lnTo>
                    <a:pt x="8553" y="2079"/>
                  </a:lnTo>
                  <a:lnTo>
                    <a:pt x="8007" y="2501"/>
                  </a:lnTo>
                  <a:lnTo>
                    <a:pt x="7471" y="2932"/>
                  </a:lnTo>
                  <a:lnTo>
                    <a:pt x="6954" y="3353"/>
                  </a:lnTo>
                  <a:lnTo>
                    <a:pt x="6456" y="3784"/>
                  </a:lnTo>
                  <a:lnTo>
                    <a:pt x="5977" y="4205"/>
                  </a:lnTo>
                  <a:lnTo>
                    <a:pt x="5507" y="4627"/>
                  </a:lnTo>
                  <a:lnTo>
                    <a:pt x="5067" y="5039"/>
                  </a:lnTo>
                  <a:lnTo>
                    <a:pt x="4636" y="5451"/>
                  </a:lnTo>
                  <a:lnTo>
                    <a:pt x="4224" y="5862"/>
                  </a:lnTo>
                  <a:lnTo>
                    <a:pt x="3831" y="6265"/>
                  </a:lnTo>
                  <a:lnTo>
                    <a:pt x="3458" y="6657"/>
                  </a:lnTo>
                  <a:lnTo>
                    <a:pt x="3103" y="7041"/>
                  </a:lnTo>
                  <a:lnTo>
                    <a:pt x="2768" y="7405"/>
                  </a:lnTo>
                  <a:lnTo>
                    <a:pt x="2442" y="7768"/>
                  </a:lnTo>
                  <a:lnTo>
                    <a:pt x="2146" y="8123"/>
                  </a:lnTo>
                  <a:lnTo>
                    <a:pt x="1868" y="8458"/>
                  </a:lnTo>
                  <a:lnTo>
                    <a:pt x="1600" y="8784"/>
                  </a:lnTo>
                  <a:lnTo>
                    <a:pt x="1360" y="9090"/>
                  </a:lnTo>
                  <a:lnTo>
                    <a:pt x="1130" y="9387"/>
                  </a:lnTo>
                  <a:lnTo>
                    <a:pt x="929" y="9665"/>
                  </a:lnTo>
                  <a:lnTo>
                    <a:pt x="747" y="9924"/>
                  </a:lnTo>
                  <a:lnTo>
                    <a:pt x="584" y="10173"/>
                  </a:lnTo>
                  <a:lnTo>
                    <a:pt x="441" y="10393"/>
                  </a:lnTo>
                  <a:lnTo>
                    <a:pt x="316" y="10594"/>
                  </a:lnTo>
                  <a:lnTo>
                    <a:pt x="211" y="10776"/>
                  </a:lnTo>
                  <a:lnTo>
                    <a:pt x="125" y="10929"/>
                  </a:lnTo>
                  <a:lnTo>
                    <a:pt x="57" y="11063"/>
                  </a:lnTo>
                  <a:lnTo>
                    <a:pt x="29" y="11159"/>
                  </a:lnTo>
                  <a:lnTo>
                    <a:pt x="10" y="11255"/>
                  </a:lnTo>
                  <a:lnTo>
                    <a:pt x="0" y="11351"/>
                  </a:lnTo>
                  <a:lnTo>
                    <a:pt x="0" y="11446"/>
                  </a:lnTo>
                  <a:lnTo>
                    <a:pt x="19" y="11542"/>
                  </a:lnTo>
                  <a:lnTo>
                    <a:pt x="48" y="11638"/>
                  </a:lnTo>
                  <a:lnTo>
                    <a:pt x="86" y="11734"/>
                  </a:lnTo>
                  <a:lnTo>
                    <a:pt x="144" y="11810"/>
                  </a:lnTo>
                  <a:lnTo>
                    <a:pt x="498" y="12299"/>
                  </a:lnTo>
                  <a:lnTo>
                    <a:pt x="862" y="12778"/>
                  </a:lnTo>
                  <a:lnTo>
                    <a:pt x="1226" y="13228"/>
                  </a:lnTo>
                  <a:lnTo>
                    <a:pt x="1580" y="13669"/>
                  </a:lnTo>
                  <a:lnTo>
                    <a:pt x="1944" y="14090"/>
                  </a:lnTo>
                  <a:lnTo>
                    <a:pt x="2308" y="14492"/>
                  </a:lnTo>
                  <a:lnTo>
                    <a:pt x="2672" y="14885"/>
                  </a:lnTo>
                  <a:lnTo>
                    <a:pt x="3027" y="15268"/>
                  </a:lnTo>
                  <a:lnTo>
                    <a:pt x="3391" y="15623"/>
                  </a:lnTo>
                  <a:lnTo>
                    <a:pt x="3745" y="15967"/>
                  </a:lnTo>
                  <a:lnTo>
                    <a:pt x="4109" y="16303"/>
                  </a:lnTo>
                  <a:lnTo>
                    <a:pt x="4463" y="16619"/>
                  </a:lnTo>
                  <a:lnTo>
                    <a:pt x="4818" y="16925"/>
                  </a:lnTo>
                  <a:lnTo>
                    <a:pt x="5172" y="17222"/>
                  </a:lnTo>
                  <a:lnTo>
                    <a:pt x="5517" y="17500"/>
                  </a:lnTo>
                  <a:lnTo>
                    <a:pt x="5871" y="17758"/>
                  </a:lnTo>
                  <a:lnTo>
                    <a:pt x="6216" y="18017"/>
                  </a:lnTo>
                  <a:lnTo>
                    <a:pt x="6561" y="18257"/>
                  </a:lnTo>
                  <a:lnTo>
                    <a:pt x="6896" y="18486"/>
                  </a:lnTo>
                  <a:lnTo>
                    <a:pt x="7241" y="18707"/>
                  </a:lnTo>
                  <a:lnTo>
                    <a:pt x="7576" y="18908"/>
                  </a:lnTo>
                  <a:lnTo>
                    <a:pt x="7902" y="19099"/>
                  </a:lnTo>
                  <a:lnTo>
                    <a:pt x="8228" y="19291"/>
                  </a:lnTo>
                  <a:lnTo>
                    <a:pt x="8553" y="19463"/>
                  </a:lnTo>
                  <a:lnTo>
                    <a:pt x="8879" y="19626"/>
                  </a:lnTo>
                  <a:lnTo>
                    <a:pt x="9195" y="19779"/>
                  </a:lnTo>
                  <a:lnTo>
                    <a:pt x="9501" y="19923"/>
                  </a:lnTo>
                  <a:lnTo>
                    <a:pt x="9808" y="20057"/>
                  </a:lnTo>
                  <a:lnTo>
                    <a:pt x="10114" y="20182"/>
                  </a:lnTo>
                  <a:lnTo>
                    <a:pt x="10411" y="20306"/>
                  </a:lnTo>
                  <a:lnTo>
                    <a:pt x="10699" y="20412"/>
                  </a:lnTo>
                  <a:lnTo>
                    <a:pt x="10986" y="20517"/>
                  </a:lnTo>
                  <a:lnTo>
                    <a:pt x="11542" y="20689"/>
                  </a:lnTo>
                  <a:lnTo>
                    <a:pt x="12068" y="20843"/>
                  </a:lnTo>
                  <a:lnTo>
                    <a:pt x="12576" y="20967"/>
                  </a:lnTo>
                  <a:lnTo>
                    <a:pt x="13055" y="21072"/>
                  </a:lnTo>
                  <a:lnTo>
                    <a:pt x="13505" y="21149"/>
                  </a:lnTo>
                  <a:lnTo>
                    <a:pt x="13917" y="21207"/>
                  </a:lnTo>
                  <a:lnTo>
                    <a:pt x="14310" y="21245"/>
                  </a:lnTo>
                  <a:lnTo>
                    <a:pt x="14664" y="21274"/>
                  </a:lnTo>
                  <a:lnTo>
                    <a:pt x="14980" y="21293"/>
                  </a:lnTo>
                  <a:lnTo>
                    <a:pt x="15258" y="21302"/>
                  </a:lnTo>
                  <a:lnTo>
                    <a:pt x="15497" y="21302"/>
                  </a:lnTo>
                  <a:lnTo>
                    <a:pt x="15699" y="21293"/>
                  </a:lnTo>
                  <a:lnTo>
                    <a:pt x="15976" y="21274"/>
                  </a:lnTo>
                  <a:lnTo>
                    <a:pt x="16072" y="21264"/>
                  </a:lnTo>
                  <a:lnTo>
                    <a:pt x="16369" y="21235"/>
                  </a:lnTo>
                  <a:lnTo>
                    <a:pt x="16647" y="21187"/>
                  </a:lnTo>
                  <a:lnTo>
                    <a:pt x="16905" y="21130"/>
                  </a:lnTo>
                  <a:lnTo>
                    <a:pt x="17135" y="21053"/>
                  </a:lnTo>
                  <a:lnTo>
                    <a:pt x="17356" y="20958"/>
                  </a:lnTo>
                  <a:lnTo>
                    <a:pt x="17547" y="20852"/>
                  </a:lnTo>
                  <a:lnTo>
                    <a:pt x="17719" y="20728"/>
                  </a:lnTo>
                  <a:lnTo>
                    <a:pt x="17873" y="20594"/>
                  </a:lnTo>
                  <a:lnTo>
                    <a:pt x="18007" y="20450"/>
                  </a:lnTo>
                  <a:lnTo>
                    <a:pt x="18122" y="20297"/>
                  </a:lnTo>
                  <a:lnTo>
                    <a:pt x="18218" y="20134"/>
                  </a:lnTo>
                  <a:lnTo>
                    <a:pt x="18285" y="19961"/>
                  </a:lnTo>
                  <a:lnTo>
                    <a:pt x="18342" y="19779"/>
                  </a:lnTo>
                  <a:lnTo>
                    <a:pt x="18371" y="19588"/>
                  </a:lnTo>
                  <a:lnTo>
                    <a:pt x="18380" y="19396"/>
                  </a:lnTo>
                  <a:lnTo>
                    <a:pt x="18371" y="19195"/>
                  </a:lnTo>
                  <a:lnTo>
                    <a:pt x="18342" y="18994"/>
                  </a:lnTo>
                  <a:lnTo>
                    <a:pt x="18294" y="18793"/>
                  </a:lnTo>
                  <a:lnTo>
                    <a:pt x="18227" y="18582"/>
                  </a:lnTo>
                  <a:lnTo>
                    <a:pt x="18141" y="18371"/>
                  </a:lnTo>
                  <a:lnTo>
                    <a:pt x="18026" y="18161"/>
                  </a:lnTo>
                  <a:lnTo>
                    <a:pt x="17901" y="17940"/>
                  </a:lnTo>
                  <a:lnTo>
                    <a:pt x="17748" y="17730"/>
                  </a:lnTo>
                  <a:lnTo>
                    <a:pt x="17585" y="17529"/>
                  </a:lnTo>
                  <a:lnTo>
                    <a:pt x="17394" y="17318"/>
                  </a:lnTo>
                  <a:lnTo>
                    <a:pt x="17183" y="17117"/>
                  </a:lnTo>
                  <a:lnTo>
                    <a:pt x="16963" y="16916"/>
                  </a:lnTo>
                  <a:lnTo>
                    <a:pt x="16714" y="16724"/>
                  </a:lnTo>
                  <a:lnTo>
                    <a:pt x="16446" y="16532"/>
                  </a:lnTo>
                  <a:lnTo>
                    <a:pt x="16158" y="16360"/>
                  </a:lnTo>
                  <a:lnTo>
                    <a:pt x="15852" y="16188"/>
                  </a:lnTo>
                  <a:lnTo>
                    <a:pt x="15526" y="16025"/>
                  </a:lnTo>
                  <a:lnTo>
                    <a:pt x="14817" y="15699"/>
                  </a:lnTo>
                  <a:lnTo>
                    <a:pt x="14022" y="15345"/>
                  </a:lnTo>
                  <a:lnTo>
                    <a:pt x="13179" y="14981"/>
                  </a:lnTo>
                  <a:lnTo>
                    <a:pt x="12289" y="14607"/>
                  </a:lnTo>
                  <a:lnTo>
                    <a:pt x="10459" y="13851"/>
                  </a:lnTo>
                  <a:lnTo>
                    <a:pt x="8659" y="13132"/>
                  </a:lnTo>
                  <a:lnTo>
                    <a:pt x="7021" y="12491"/>
                  </a:lnTo>
                  <a:lnTo>
                    <a:pt x="5689" y="11973"/>
                  </a:lnTo>
                  <a:lnTo>
                    <a:pt x="4463" y="11494"/>
                  </a:lnTo>
                  <a:lnTo>
                    <a:pt x="10804" y="2175"/>
                  </a:lnTo>
                  <a:lnTo>
                    <a:pt x="11015" y="1868"/>
                  </a:lnTo>
                  <a:lnTo>
                    <a:pt x="11216" y="1533"/>
                  </a:lnTo>
                  <a:lnTo>
                    <a:pt x="11408" y="1188"/>
                  </a:lnTo>
                  <a:lnTo>
                    <a:pt x="11494" y="1016"/>
                  </a:lnTo>
                  <a:lnTo>
                    <a:pt x="11561" y="853"/>
                  </a:lnTo>
                  <a:lnTo>
                    <a:pt x="11628" y="700"/>
                  </a:lnTo>
                  <a:lnTo>
                    <a:pt x="11666" y="556"/>
                  </a:lnTo>
                  <a:lnTo>
                    <a:pt x="11704" y="422"/>
                  </a:lnTo>
                  <a:lnTo>
                    <a:pt x="11714" y="298"/>
                  </a:lnTo>
                  <a:lnTo>
                    <a:pt x="11704" y="192"/>
                  </a:lnTo>
                  <a:lnTo>
                    <a:pt x="11695" y="144"/>
                  </a:lnTo>
                  <a:lnTo>
                    <a:pt x="11676" y="106"/>
                  </a:lnTo>
                  <a:lnTo>
                    <a:pt x="11657" y="68"/>
                  </a:lnTo>
                  <a:lnTo>
                    <a:pt x="11628" y="39"/>
                  </a:lnTo>
                  <a:lnTo>
                    <a:pt x="11590" y="20"/>
                  </a:lnTo>
                  <a:lnTo>
                    <a:pt x="1155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7365617" y="1934024"/>
              <a:ext cx="505226" cy="418222"/>
            </a:xfrm>
            <a:custGeom>
              <a:rect b="b" l="l" r="r" t="t"/>
              <a:pathLst>
                <a:path extrusionOk="0" h="10633" w="12845">
                  <a:moveTo>
                    <a:pt x="1619" y="1"/>
                  </a:moveTo>
                  <a:lnTo>
                    <a:pt x="1" y="6667"/>
                  </a:lnTo>
                  <a:lnTo>
                    <a:pt x="547" y="6964"/>
                  </a:lnTo>
                  <a:lnTo>
                    <a:pt x="1093" y="7242"/>
                  </a:lnTo>
                  <a:lnTo>
                    <a:pt x="1629" y="7510"/>
                  </a:lnTo>
                  <a:lnTo>
                    <a:pt x="2156" y="7759"/>
                  </a:lnTo>
                  <a:lnTo>
                    <a:pt x="2673" y="7999"/>
                  </a:lnTo>
                  <a:lnTo>
                    <a:pt x="3181" y="8229"/>
                  </a:lnTo>
                  <a:lnTo>
                    <a:pt x="3679" y="8439"/>
                  </a:lnTo>
                  <a:lnTo>
                    <a:pt x="4177" y="8640"/>
                  </a:lnTo>
                  <a:lnTo>
                    <a:pt x="4656" y="8832"/>
                  </a:lnTo>
                  <a:lnTo>
                    <a:pt x="5125" y="9014"/>
                  </a:lnTo>
                  <a:lnTo>
                    <a:pt x="5575" y="9177"/>
                  </a:lnTo>
                  <a:lnTo>
                    <a:pt x="6016" y="9330"/>
                  </a:lnTo>
                  <a:lnTo>
                    <a:pt x="6859" y="9608"/>
                  </a:lnTo>
                  <a:lnTo>
                    <a:pt x="7634" y="9857"/>
                  </a:lnTo>
                  <a:lnTo>
                    <a:pt x="8343" y="10058"/>
                  </a:lnTo>
                  <a:lnTo>
                    <a:pt x="8975" y="10221"/>
                  </a:lnTo>
                  <a:lnTo>
                    <a:pt x="9531" y="10355"/>
                  </a:lnTo>
                  <a:lnTo>
                    <a:pt x="10000" y="10460"/>
                  </a:lnTo>
                  <a:lnTo>
                    <a:pt x="10374" y="10537"/>
                  </a:lnTo>
                  <a:lnTo>
                    <a:pt x="10642" y="10594"/>
                  </a:lnTo>
                  <a:lnTo>
                    <a:pt x="10872" y="10633"/>
                  </a:lnTo>
                  <a:lnTo>
                    <a:pt x="11025" y="10614"/>
                  </a:lnTo>
                  <a:lnTo>
                    <a:pt x="11169" y="10594"/>
                  </a:lnTo>
                  <a:lnTo>
                    <a:pt x="11303" y="10566"/>
                  </a:lnTo>
                  <a:lnTo>
                    <a:pt x="11437" y="10527"/>
                  </a:lnTo>
                  <a:lnTo>
                    <a:pt x="11561" y="10489"/>
                  </a:lnTo>
                  <a:lnTo>
                    <a:pt x="11686" y="10441"/>
                  </a:lnTo>
                  <a:lnTo>
                    <a:pt x="11801" y="10384"/>
                  </a:lnTo>
                  <a:lnTo>
                    <a:pt x="11906" y="10326"/>
                  </a:lnTo>
                  <a:lnTo>
                    <a:pt x="12012" y="10259"/>
                  </a:lnTo>
                  <a:lnTo>
                    <a:pt x="12098" y="10182"/>
                  </a:lnTo>
                  <a:lnTo>
                    <a:pt x="12194" y="10106"/>
                  </a:lnTo>
                  <a:lnTo>
                    <a:pt x="12270" y="10020"/>
                  </a:lnTo>
                  <a:lnTo>
                    <a:pt x="12356" y="9933"/>
                  </a:lnTo>
                  <a:lnTo>
                    <a:pt x="12423" y="9838"/>
                  </a:lnTo>
                  <a:lnTo>
                    <a:pt x="12490" y="9742"/>
                  </a:lnTo>
                  <a:lnTo>
                    <a:pt x="12548" y="9637"/>
                  </a:lnTo>
                  <a:lnTo>
                    <a:pt x="12605" y="9531"/>
                  </a:lnTo>
                  <a:lnTo>
                    <a:pt x="12653" y="9416"/>
                  </a:lnTo>
                  <a:lnTo>
                    <a:pt x="12692" y="9301"/>
                  </a:lnTo>
                  <a:lnTo>
                    <a:pt x="12730" y="9177"/>
                  </a:lnTo>
                  <a:lnTo>
                    <a:pt x="12768" y="9052"/>
                  </a:lnTo>
                  <a:lnTo>
                    <a:pt x="12787" y="8928"/>
                  </a:lnTo>
                  <a:lnTo>
                    <a:pt x="12816" y="8794"/>
                  </a:lnTo>
                  <a:lnTo>
                    <a:pt x="12826" y="8660"/>
                  </a:lnTo>
                  <a:lnTo>
                    <a:pt x="12845" y="8391"/>
                  </a:lnTo>
                  <a:lnTo>
                    <a:pt x="12835" y="8104"/>
                  </a:lnTo>
                  <a:lnTo>
                    <a:pt x="12807" y="7817"/>
                  </a:lnTo>
                  <a:lnTo>
                    <a:pt x="12759" y="7520"/>
                  </a:lnTo>
                  <a:lnTo>
                    <a:pt x="12692" y="7213"/>
                  </a:lnTo>
                  <a:lnTo>
                    <a:pt x="12605" y="6916"/>
                  </a:lnTo>
                  <a:lnTo>
                    <a:pt x="12500" y="6610"/>
                  </a:lnTo>
                  <a:lnTo>
                    <a:pt x="12376" y="6303"/>
                  </a:lnTo>
                  <a:lnTo>
                    <a:pt x="12232" y="5997"/>
                  </a:lnTo>
                  <a:lnTo>
                    <a:pt x="12069" y="5700"/>
                  </a:lnTo>
                  <a:lnTo>
                    <a:pt x="11887" y="5413"/>
                  </a:lnTo>
                  <a:lnTo>
                    <a:pt x="11686" y="5125"/>
                  </a:lnTo>
                  <a:lnTo>
                    <a:pt x="11475" y="4847"/>
                  </a:lnTo>
                  <a:lnTo>
                    <a:pt x="11236" y="4579"/>
                  </a:lnTo>
                  <a:lnTo>
                    <a:pt x="10987" y="4321"/>
                  </a:lnTo>
                  <a:lnTo>
                    <a:pt x="10719" y="4081"/>
                  </a:lnTo>
                  <a:lnTo>
                    <a:pt x="10441" y="3861"/>
                  </a:lnTo>
                  <a:lnTo>
                    <a:pt x="10297" y="3756"/>
                  </a:lnTo>
                  <a:lnTo>
                    <a:pt x="10144" y="3650"/>
                  </a:lnTo>
                  <a:lnTo>
                    <a:pt x="9991" y="3554"/>
                  </a:lnTo>
                  <a:lnTo>
                    <a:pt x="9828" y="3459"/>
                  </a:lnTo>
                  <a:lnTo>
                    <a:pt x="9665" y="3372"/>
                  </a:lnTo>
                  <a:lnTo>
                    <a:pt x="9502" y="3296"/>
                  </a:lnTo>
                  <a:lnTo>
                    <a:pt x="8525" y="2846"/>
                  </a:lnTo>
                  <a:lnTo>
                    <a:pt x="7529" y="2405"/>
                  </a:lnTo>
                  <a:lnTo>
                    <a:pt x="6514" y="1964"/>
                  </a:lnTo>
                  <a:lnTo>
                    <a:pt x="5498" y="1543"/>
                  </a:lnTo>
                  <a:lnTo>
                    <a:pt x="4493" y="1131"/>
                  </a:lnTo>
                  <a:lnTo>
                    <a:pt x="3497" y="738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7778519" y="1446945"/>
              <a:ext cx="622397" cy="789679"/>
            </a:xfrm>
            <a:custGeom>
              <a:rect b="b" l="l" r="r" t="t"/>
              <a:pathLst>
                <a:path extrusionOk="0" h="20077" w="15824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8C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7069137" y="2926707"/>
              <a:ext cx="1213132" cy="381643"/>
            </a:xfrm>
            <a:custGeom>
              <a:rect b="b" l="l" r="r" t="t"/>
              <a:pathLst>
                <a:path extrusionOk="0" h="9703" w="30843">
                  <a:moveTo>
                    <a:pt x="5479" y="0"/>
                  </a:moveTo>
                  <a:lnTo>
                    <a:pt x="5163" y="19"/>
                  </a:lnTo>
                  <a:lnTo>
                    <a:pt x="4857" y="39"/>
                  </a:lnTo>
                  <a:lnTo>
                    <a:pt x="4560" y="67"/>
                  </a:lnTo>
                  <a:lnTo>
                    <a:pt x="4282" y="106"/>
                  </a:lnTo>
                  <a:lnTo>
                    <a:pt x="4004" y="144"/>
                  </a:lnTo>
                  <a:lnTo>
                    <a:pt x="3736" y="201"/>
                  </a:lnTo>
                  <a:lnTo>
                    <a:pt x="3478" y="249"/>
                  </a:lnTo>
                  <a:lnTo>
                    <a:pt x="3228" y="316"/>
                  </a:lnTo>
                  <a:lnTo>
                    <a:pt x="2989" y="383"/>
                  </a:lnTo>
                  <a:lnTo>
                    <a:pt x="2759" y="460"/>
                  </a:lnTo>
                  <a:lnTo>
                    <a:pt x="2539" y="537"/>
                  </a:lnTo>
                  <a:lnTo>
                    <a:pt x="2328" y="623"/>
                  </a:lnTo>
                  <a:lnTo>
                    <a:pt x="2127" y="719"/>
                  </a:lnTo>
                  <a:lnTo>
                    <a:pt x="1935" y="824"/>
                  </a:lnTo>
                  <a:lnTo>
                    <a:pt x="1744" y="929"/>
                  </a:lnTo>
                  <a:lnTo>
                    <a:pt x="1571" y="1044"/>
                  </a:lnTo>
                  <a:lnTo>
                    <a:pt x="1409" y="1159"/>
                  </a:lnTo>
                  <a:lnTo>
                    <a:pt x="1255" y="1284"/>
                  </a:lnTo>
                  <a:lnTo>
                    <a:pt x="1112" y="1418"/>
                  </a:lnTo>
                  <a:lnTo>
                    <a:pt x="968" y="1552"/>
                  </a:lnTo>
                  <a:lnTo>
                    <a:pt x="844" y="1696"/>
                  </a:lnTo>
                  <a:lnTo>
                    <a:pt x="729" y="1849"/>
                  </a:lnTo>
                  <a:lnTo>
                    <a:pt x="614" y="2002"/>
                  </a:lnTo>
                  <a:lnTo>
                    <a:pt x="518" y="2165"/>
                  </a:lnTo>
                  <a:lnTo>
                    <a:pt x="422" y="2328"/>
                  </a:lnTo>
                  <a:lnTo>
                    <a:pt x="336" y="2500"/>
                  </a:lnTo>
                  <a:lnTo>
                    <a:pt x="269" y="2682"/>
                  </a:lnTo>
                  <a:lnTo>
                    <a:pt x="202" y="2864"/>
                  </a:lnTo>
                  <a:lnTo>
                    <a:pt x="144" y="3046"/>
                  </a:lnTo>
                  <a:lnTo>
                    <a:pt x="96" y="3247"/>
                  </a:lnTo>
                  <a:lnTo>
                    <a:pt x="68" y="3448"/>
                  </a:lnTo>
                  <a:lnTo>
                    <a:pt x="39" y="3650"/>
                  </a:lnTo>
                  <a:lnTo>
                    <a:pt x="20" y="3860"/>
                  </a:lnTo>
                  <a:lnTo>
                    <a:pt x="1" y="4081"/>
                  </a:lnTo>
                  <a:lnTo>
                    <a:pt x="1" y="4301"/>
                  </a:lnTo>
                  <a:lnTo>
                    <a:pt x="10" y="4531"/>
                  </a:lnTo>
                  <a:lnTo>
                    <a:pt x="29" y="4761"/>
                  </a:lnTo>
                  <a:lnTo>
                    <a:pt x="49" y="5000"/>
                  </a:lnTo>
                  <a:lnTo>
                    <a:pt x="87" y="5240"/>
                  </a:lnTo>
                  <a:lnTo>
                    <a:pt x="125" y="5489"/>
                  </a:lnTo>
                  <a:lnTo>
                    <a:pt x="183" y="5738"/>
                  </a:lnTo>
                  <a:lnTo>
                    <a:pt x="211" y="5881"/>
                  </a:lnTo>
                  <a:lnTo>
                    <a:pt x="259" y="6025"/>
                  </a:lnTo>
                  <a:lnTo>
                    <a:pt x="317" y="6159"/>
                  </a:lnTo>
                  <a:lnTo>
                    <a:pt x="384" y="6293"/>
                  </a:lnTo>
                  <a:lnTo>
                    <a:pt x="460" y="6418"/>
                  </a:lnTo>
                  <a:lnTo>
                    <a:pt x="547" y="6542"/>
                  </a:lnTo>
                  <a:lnTo>
                    <a:pt x="642" y="6667"/>
                  </a:lnTo>
                  <a:lnTo>
                    <a:pt x="738" y="6791"/>
                  </a:lnTo>
                  <a:lnTo>
                    <a:pt x="844" y="6906"/>
                  </a:lnTo>
                  <a:lnTo>
                    <a:pt x="968" y="7011"/>
                  </a:lnTo>
                  <a:lnTo>
                    <a:pt x="1093" y="7126"/>
                  </a:lnTo>
                  <a:lnTo>
                    <a:pt x="1217" y="7232"/>
                  </a:lnTo>
                  <a:lnTo>
                    <a:pt x="1351" y="7328"/>
                  </a:lnTo>
                  <a:lnTo>
                    <a:pt x="1495" y="7433"/>
                  </a:lnTo>
                  <a:lnTo>
                    <a:pt x="1801" y="7615"/>
                  </a:lnTo>
                  <a:lnTo>
                    <a:pt x="2127" y="7797"/>
                  </a:lnTo>
                  <a:lnTo>
                    <a:pt x="2462" y="7960"/>
                  </a:lnTo>
                  <a:lnTo>
                    <a:pt x="2817" y="8113"/>
                  </a:lnTo>
                  <a:lnTo>
                    <a:pt x="3190" y="8257"/>
                  </a:lnTo>
                  <a:lnTo>
                    <a:pt x="3564" y="8391"/>
                  </a:lnTo>
                  <a:lnTo>
                    <a:pt x="3947" y="8515"/>
                  </a:lnTo>
                  <a:lnTo>
                    <a:pt x="4330" y="8630"/>
                  </a:lnTo>
                  <a:lnTo>
                    <a:pt x="4713" y="8736"/>
                  </a:lnTo>
                  <a:lnTo>
                    <a:pt x="5106" y="8831"/>
                  </a:lnTo>
                  <a:lnTo>
                    <a:pt x="5479" y="8918"/>
                  </a:lnTo>
                  <a:lnTo>
                    <a:pt x="5853" y="8994"/>
                  </a:lnTo>
                  <a:lnTo>
                    <a:pt x="6217" y="9061"/>
                  </a:lnTo>
                  <a:lnTo>
                    <a:pt x="6897" y="9176"/>
                  </a:lnTo>
                  <a:lnTo>
                    <a:pt x="7510" y="9272"/>
                  </a:lnTo>
                  <a:lnTo>
                    <a:pt x="8018" y="9329"/>
                  </a:lnTo>
                  <a:lnTo>
                    <a:pt x="8410" y="9377"/>
                  </a:lnTo>
                  <a:lnTo>
                    <a:pt x="8755" y="9406"/>
                  </a:lnTo>
                  <a:lnTo>
                    <a:pt x="29884" y="9703"/>
                  </a:lnTo>
                  <a:lnTo>
                    <a:pt x="30028" y="9588"/>
                  </a:lnTo>
                  <a:lnTo>
                    <a:pt x="30153" y="9463"/>
                  </a:lnTo>
                  <a:lnTo>
                    <a:pt x="30267" y="9329"/>
                  </a:lnTo>
                  <a:lnTo>
                    <a:pt x="30363" y="9195"/>
                  </a:lnTo>
                  <a:lnTo>
                    <a:pt x="30449" y="9052"/>
                  </a:lnTo>
                  <a:lnTo>
                    <a:pt x="30516" y="8908"/>
                  </a:lnTo>
                  <a:lnTo>
                    <a:pt x="30574" y="8755"/>
                  </a:lnTo>
                  <a:lnTo>
                    <a:pt x="30631" y="8611"/>
                  </a:lnTo>
                  <a:lnTo>
                    <a:pt x="30670" y="8458"/>
                  </a:lnTo>
                  <a:lnTo>
                    <a:pt x="30708" y="8314"/>
                  </a:lnTo>
                  <a:lnTo>
                    <a:pt x="30766" y="8027"/>
                  </a:lnTo>
                  <a:lnTo>
                    <a:pt x="30842" y="7529"/>
                  </a:lnTo>
                  <a:lnTo>
                    <a:pt x="30660" y="7414"/>
                  </a:lnTo>
                  <a:lnTo>
                    <a:pt x="30421" y="7280"/>
                  </a:lnTo>
                  <a:lnTo>
                    <a:pt x="30076" y="7088"/>
                  </a:lnTo>
                  <a:lnTo>
                    <a:pt x="29616" y="6849"/>
                  </a:lnTo>
                  <a:lnTo>
                    <a:pt x="29041" y="6561"/>
                  </a:lnTo>
                  <a:lnTo>
                    <a:pt x="28342" y="6236"/>
                  </a:lnTo>
                  <a:lnTo>
                    <a:pt x="27509" y="5862"/>
                  </a:lnTo>
                  <a:lnTo>
                    <a:pt x="26542" y="5450"/>
                  </a:lnTo>
                  <a:lnTo>
                    <a:pt x="25431" y="5000"/>
                  </a:lnTo>
                  <a:lnTo>
                    <a:pt x="24827" y="4761"/>
                  </a:lnTo>
                  <a:lnTo>
                    <a:pt x="24176" y="4521"/>
                  </a:lnTo>
                  <a:lnTo>
                    <a:pt x="23486" y="4263"/>
                  </a:lnTo>
                  <a:lnTo>
                    <a:pt x="22758" y="4004"/>
                  </a:lnTo>
                  <a:lnTo>
                    <a:pt x="21992" y="3736"/>
                  </a:lnTo>
                  <a:lnTo>
                    <a:pt x="21187" y="3458"/>
                  </a:lnTo>
                  <a:lnTo>
                    <a:pt x="20335" y="3171"/>
                  </a:lnTo>
                  <a:lnTo>
                    <a:pt x="19444" y="2883"/>
                  </a:lnTo>
                  <a:lnTo>
                    <a:pt x="18506" y="2577"/>
                  </a:lnTo>
                  <a:lnTo>
                    <a:pt x="17529" y="2280"/>
                  </a:lnTo>
                  <a:lnTo>
                    <a:pt x="16504" y="1964"/>
                  </a:lnTo>
                  <a:lnTo>
                    <a:pt x="15431" y="1657"/>
                  </a:lnTo>
                  <a:lnTo>
                    <a:pt x="14358" y="1351"/>
                  </a:lnTo>
                  <a:lnTo>
                    <a:pt x="13324" y="1083"/>
                  </a:lnTo>
                  <a:lnTo>
                    <a:pt x="12328" y="843"/>
                  </a:lnTo>
                  <a:lnTo>
                    <a:pt x="11379" y="632"/>
                  </a:lnTo>
                  <a:lnTo>
                    <a:pt x="10460" y="450"/>
                  </a:lnTo>
                  <a:lnTo>
                    <a:pt x="9588" y="307"/>
                  </a:lnTo>
                  <a:lnTo>
                    <a:pt x="9167" y="240"/>
                  </a:lnTo>
                  <a:lnTo>
                    <a:pt x="8755" y="182"/>
                  </a:lnTo>
                  <a:lnTo>
                    <a:pt x="8353" y="134"/>
                  </a:lnTo>
                  <a:lnTo>
                    <a:pt x="7960" y="96"/>
                  </a:lnTo>
                  <a:lnTo>
                    <a:pt x="7577" y="58"/>
                  </a:lnTo>
                  <a:lnTo>
                    <a:pt x="7203" y="39"/>
                  </a:lnTo>
                  <a:lnTo>
                    <a:pt x="6839" y="10"/>
                  </a:lnTo>
                  <a:lnTo>
                    <a:pt x="648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6683374" y="4178898"/>
              <a:ext cx="242642" cy="241148"/>
            </a:xfrm>
            <a:custGeom>
              <a:rect b="b" l="l" r="r" t="t"/>
              <a:pathLst>
                <a:path extrusionOk="0" h="6131" w="6169">
                  <a:moveTo>
                    <a:pt x="5173" y="1"/>
                  </a:moveTo>
                  <a:lnTo>
                    <a:pt x="4761" y="346"/>
                  </a:lnTo>
                  <a:lnTo>
                    <a:pt x="4330" y="719"/>
                  </a:lnTo>
                  <a:lnTo>
                    <a:pt x="3899" y="1122"/>
                  </a:lnTo>
                  <a:lnTo>
                    <a:pt x="3478" y="1543"/>
                  </a:lnTo>
                  <a:lnTo>
                    <a:pt x="3047" y="1974"/>
                  </a:lnTo>
                  <a:lnTo>
                    <a:pt x="2635" y="2415"/>
                  </a:lnTo>
                  <a:lnTo>
                    <a:pt x="2242" y="2855"/>
                  </a:lnTo>
                  <a:lnTo>
                    <a:pt x="1859" y="3286"/>
                  </a:lnTo>
                  <a:lnTo>
                    <a:pt x="1504" y="3717"/>
                  </a:lnTo>
                  <a:lnTo>
                    <a:pt x="1169" y="4120"/>
                  </a:lnTo>
                  <a:lnTo>
                    <a:pt x="872" y="4503"/>
                  </a:lnTo>
                  <a:lnTo>
                    <a:pt x="614" y="4857"/>
                  </a:lnTo>
                  <a:lnTo>
                    <a:pt x="393" y="5183"/>
                  </a:lnTo>
                  <a:lnTo>
                    <a:pt x="221" y="5451"/>
                  </a:lnTo>
                  <a:lnTo>
                    <a:pt x="96" y="5681"/>
                  </a:lnTo>
                  <a:lnTo>
                    <a:pt x="58" y="5777"/>
                  </a:lnTo>
                  <a:lnTo>
                    <a:pt x="29" y="5863"/>
                  </a:lnTo>
                  <a:lnTo>
                    <a:pt x="10" y="5930"/>
                  </a:lnTo>
                  <a:lnTo>
                    <a:pt x="1" y="5978"/>
                  </a:lnTo>
                  <a:lnTo>
                    <a:pt x="1" y="6026"/>
                  </a:lnTo>
                  <a:lnTo>
                    <a:pt x="10" y="6064"/>
                  </a:lnTo>
                  <a:lnTo>
                    <a:pt x="20" y="6093"/>
                  </a:lnTo>
                  <a:lnTo>
                    <a:pt x="39" y="6112"/>
                  </a:lnTo>
                  <a:lnTo>
                    <a:pt x="68" y="6131"/>
                  </a:lnTo>
                  <a:lnTo>
                    <a:pt x="135" y="6131"/>
                  </a:lnTo>
                  <a:lnTo>
                    <a:pt x="173" y="6121"/>
                  </a:lnTo>
                  <a:lnTo>
                    <a:pt x="269" y="6083"/>
                  </a:lnTo>
                  <a:lnTo>
                    <a:pt x="384" y="6035"/>
                  </a:lnTo>
                  <a:lnTo>
                    <a:pt x="508" y="5959"/>
                  </a:lnTo>
                  <a:lnTo>
                    <a:pt x="777" y="5786"/>
                  </a:lnTo>
                  <a:lnTo>
                    <a:pt x="1045" y="5595"/>
                  </a:lnTo>
                  <a:lnTo>
                    <a:pt x="1303" y="5422"/>
                  </a:lnTo>
                  <a:lnTo>
                    <a:pt x="1409" y="5346"/>
                  </a:lnTo>
                  <a:lnTo>
                    <a:pt x="1514" y="5288"/>
                  </a:lnTo>
                  <a:lnTo>
                    <a:pt x="1974" y="5020"/>
                  </a:lnTo>
                  <a:lnTo>
                    <a:pt x="2424" y="4742"/>
                  </a:lnTo>
                  <a:lnTo>
                    <a:pt x="2865" y="4464"/>
                  </a:lnTo>
                  <a:lnTo>
                    <a:pt x="3267" y="4187"/>
                  </a:lnTo>
                  <a:lnTo>
                    <a:pt x="3631" y="3928"/>
                  </a:lnTo>
                  <a:lnTo>
                    <a:pt x="3947" y="3689"/>
                  </a:lnTo>
                  <a:lnTo>
                    <a:pt x="4196" y="3487"/>
                  </a:lnTo>
                  <a:lnTo>
                    <a:pt x="4387" y="3334"/>
                  </a:lnTo>
                  <a:lnTo>
                    <a:pt x="4474" y="3248"/>
                  </a:lnTo>
                  <a:lnTo>
                    <a:pt x="4579" y="3123"/>
                  </a:lnTo>
                  <a:lnTo>
                    <a:pt x="4694" y="2951"/>
                  </a:lnTo>
                  <a:lnTo>
                    <a:pt x="4828" y="2759"/>
                  </a:lnTo>
                  <a:lnTo>
                    <a:pt x="5125" y="2309"/>
                  </a:lnTo>
                  <a:lnTo>
                    <a:pt x="5422" y="1830"/>
                  </a:lnTo>
                  <a:lnTo>
                    <a:pt x="5949" y="959"/>
                  </a:lnTo>
                  <a:lnTo>
                    <a:pt x="6169" y="576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6660798" y="4200373"/>
              <a:ext cx="265219" cy="235877"/>
            </a:xfrm>
            <a:custGeom>
              <a:rect b="b" l="l" r="r" t="t"/>
              <a:pathLst>
                <a:path extrusionOk="0" h="5997" w="6743">
                  <a:moveTo>
                    <a:pt x="6695" y="1"/>
                  </a:moveTo>
                  <a:lnTo>
                    <a:pt x="6523" y="183"/>
                  </a:lnTo>
                  <a:lnTo>
                    <a:pt x="6350" y="355"/>
                  </a:lnTo>
                  <a:lnTo>
                    <a:pt x="6168" y="518"/>
                  </a:lnTo>
                  <a:lnTo>
                    <a:pt x="5986" y="662"/>
                  </a:lnTo>
                  <a:lnTo>
                    <a:pt x="5804" y="796"/>
                  </a:lnTo>
                  <a:lnTo>
                    <a:pt x="5613" y="911"/>
                  </a:lnTo>
                  <a:lnTo>
                    <a:pt x="5421" y="1026"/>
                  </a:lnTo>
                  <a:lnTo>
                    <a:pt x="5230" y="1112"/>
                  </a:lnTo>
                  <a:lnTo>
                    <a:pt x="5029" y="1189"/>
                  </a:lnTo>
                  <a:lnTo>
                    <a:pt x="4827" y="1256"/>
                  </a:lnTo>
                  <a:lnTo>
                    <a:pt x="4617" y="1304"/>
                  </a:lnTo>
                  <a:lnTo>
                    <a:pt x="4406" y="1342"/>
                  </a:lnTo>
                  <a:lnTo>
                    <a:pt x="4195" y="1351"/>
                  </a:lnTo>
                  <a:lnTo>
                    <a:pt x="3985" y="1351"/>
                  </a:lnTo>
                  <a:lnTo>
                    <a:pt x="3764" y="1342"/>
                  </a:lnTo>
                  <a:lnTo>
                    <a:pt x="3544" y="1304"/>
                  </a:lnTo>
                  <a:lnTo>
                    <a:pt x="2663" y="2280"/>
                  </a:lnTo>
                  <a:lnTo>
                    <a:pt x="2280" y="2692"/>
                  </a:lnTo>
                  <a:lnTo>
                    <a:pt x="1906" y="3123"/>
                  </a:lnTo>
                  <a:lnTo>
                    <a:pt x="1628" y="3439"/>
                  </a:lnTo>
                  <a:lnTo>
                    <a:pt x="1341" y="3794"/>
                  </a:lnTo>
                  <a:lnTo>
                    <a:pt x="1034" y="4167"/>
                  </a:lnTo>
                  <a:lnTo>
                    <a:pt x="747" y="4531"/>
                  </a:lnTo>
                  <a:lnTo>
                    <a:pt x="479" y="4867"/>
                  </a:lnTo>
                  <a:lnTo>
                    <a:pt x="268" y="5164"/>
                  </a:lnTo>
                  <a:lnTo>
                    <a:pt x="115" y="5393"/>
                  </a:lnTo>
                  <a:lnTo>
                    <a:pt x="67" y="5470"/>
                  </a:lnTo>
                  <a:lnTo>
                    <a:pt x="38" y="5527"/>
                  </a:lnTo>
                  <a:lnTo>
                    <a:pt x="10" y="5662"/>
                  </a:lnTo>
                  <a:lnTo>
                    <a:pt x="0" y="5777"/>
                  </a:lnTo>
                  <a:lnTo>
                    <a:pt x="10" y="5824"/>
                  </a:lnTo>
                  <a:lnTo>
                    <a:pt x="19" y="5863"/>
                  </a:lnTo>
                  <a:lnTo>
                    <a:pt x="38" y="5901"/>
                  </a:lnTo>
                  <a:lnTo>
                    <a:pt x="57" y="5930"/>
                  </a:lnTo>
                  <a:lnTo>
                    <a:pt x="86" y="5958"/>
                  </a:lnTo>
                  <a:lnTo>
                    <a:pt x="115" y="5968"/>
                  </a:lnTo>
                  <a:lnTo>
                    <a:pt x="163" y="5987"/>
                  </a:lnTo>
                  <a:lnTo>
                    <a:pt x="201" y="5997"/>
                  </a:lnTo>
                  <a:lnTo>
                    <a:pt x="316" y="5987"/>
                  </a:lnTo>
                  <a:lnTo>
                    <a:pt x="441" y="5968"/>
                  </a:lnTo>
                  <a:lnTo>
                    <a:pt x="603" y="5920"/>
                  </a:lnTo>
                  <a:lnTo>
                    <a:pt x="785" y="5844"/>
                  </a:lnTo>
                  <a:lnTo>
                    <a:pt x="987" y="5757"/>
                  </a:lnTo>
                  <a:lnTo>
                    <a:pt x="1216" y="5642"/>
                  </a:lnTo>
                  <a:lnTo>
                    <a:pt x="1465" y="5499"/>
                  </a:lnTo>
                  <a:lnTo>
                    <a:pt x="1743" y="5336"/>
                  </a:lnTo>
                  <a:lnTo>
                    <a:pt x="2050" y="5154"/>
                  </a:lnTo>
                  <a:lnTo>
                    <a:pt x="2375" y="4953"/>
                  </a:lnTo>
                  <a:lnTo>
                    <a:pt x="2806" y="4665"/>
                  </a:lnTo>
                  <a:lnTo>
                    <a:pt x="3228" y="4359"/>
                  </a:lnTo>
                  <a:lnTo>
                    <a:pt x="3640" y="4062"/>
                  </a:lnTo>
                  <a:lnTo>
                    <a:pt x="4013" y="3765"/>
                  </a:lnTo>
                  <a:lnTo>
                    <a:pt x="4358" y="3497"/>
                  </a:lnTo>
                  <a:lnTo>
                    <a:pt x="4655" y="3248"/>
                  </a:lnTo>
                  <a:lnTo>
                    <a:pt x="5086" y="2884"/>
                  </a:lnTo>
                  <a:lnTo>
                    <a:pt x="5172" y="2798"/>
                  </a:lnTo>
                  <a:lnTo>
                    <a:pt x="5268" y="2664"/>
                  </a:lnTo>
                  <a:lnTo>
                    <a:pt x="5383" y="2501"/>
                  </a:lnTo>
                  <a:lnTo>
                    <a:pt x="5507" y="2300"/>
                  </a:lnTo>
                  <a:lnTo>
                    <a:pt x="5785" y="1830"/>
                  </a:lnTo>
                  <a:lnTo>
                    <a:pt x="6063" y="1332"/>
                  </a:lnTo>
                  <a:lnTo>
                    <a:pt x="6322" y="844"/>
                  </a:lnTo>
                  <a:lnTo>
                    <a:pt x="6542" y="422"/>
                  </a:lnTo>
                  <a:lnTo>
                    <a:pt x="6743" y="3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7608607" y="1993179"/>
              <a:ext cx="739176" cy="1192404"/>
            </a:xfrm>
            <a:custGeom>
              <a:rect b="b" l="l" r="r" t="t"/>
              <a:pathLst>
                <a:path extrusionOk="0" h="30316" w="18793">
                  <a:moveTo>
                    <a:pt x="9310" y="1"/>
                  </a:moveTo>
                  <a:lnTo>
                    <a:pt x="9081" y="10"/>
                  </a:lnTo>
                  <a:lnTo>
                    <a:pt x="8870" y="20"/>
                  </a:lnTo>
                  <a:lnTo>
                    <a:pt x="8669" y="49"/>
                  </a:lnTo>
                  <a:lnTo>
                    <a:pt x="8496" y="68"/>
                  </a:lnTo>
                  <a:lnTo>
                    <a:pt x="8190" y="125"/>
                  </a:lnTo>
                  <a:lnTo>
                    <a:pt x="7960" y="183"/>
                  </a:lnTo>
                  <a:lnTo>
                    <a:pt x="7816" y="231"/>
                  </a:lnTo>
                  <a:lnTo>
                    <a:pt x="7768" y="250"/>
                  </a:lnTo>
                  <a:lnTo>
                    <a:pt x="7653" y="355"/>
                  </a:lnTo>
                  <a:lnTo>
                    <a:pt x="7500" y="460"/>
                  </a:lnTo>
                  <a:lnTo>
                    <a:pt x="7318" y="566"/>
                  </a:lnTo>
                  <a:lnTo>
                    <a:pt x="7117" y="681"/>
                  </a:lnTo>
                  <a:lnTo>
                    <a:pt x="6887" y="796"/>
                  </a:lnTo>
                  <a:lnTo>
                    <a:pt x="6629" y="901"/>
                  </a:lnTo>
                  <a:lnTo>
                    <a:pt x="6351" y="1016"/>
                  </a:lnTo>
                  <a:lnTo>
                    <a:pt x="6044" y="1121"/>
                  </a:lnTo>
                  <a:lnTo>
                    <a:pt x="5719" y="1227"/>
                  </a:lnTo>
                  <a:lnTo>
                    <a:pt x="5383" y="1322"/>
                  </a:lnTo>
                  <a:lnTo>
                    <a:pt x="5019" y="1418"/>
                  </a:lnTo>
                  <a:lnTo>
                    <a:pt x="4646" y="1504"/>
                  </a:lnTo>
                  <a:lnTo>
                    <a:pt x="4253" y="1581"/>
                  </a:lnTo>
                  <a:lnTo>
                    <a:pt x="3851" y="1658"/>
                  </a:lnTo>
                  <a:lnTo>
                    <a:pt x="3439" y="1715"/>
                  </a:lnTo>
                  <a:lnTo>
                    <a:pt x="3008" y="1773"/>
                  </a:lnTo>
                  <a:lnTo>
                    <a:pt x="2807" y="1801"/>
                  </a:lnTo>
                  <a:lnTo>
                    <a:pt x="2615" y="1849"/>
                  </a:lnTo>
                  <a:lnTo>
                    <a:pt x="2520" y="1878"/>
                  </a:lnTo>
                  <a:lnTo>
                    <a:pt x="2433" y="1907"/>
                  </a:lnTo>
                  <a:lnTo>
                    <a:pt x="2357" y="1955"/>
                  </a:lnTo>
                  <a:lnTo>
                    <a:pt x="2280" y="1993"/>
                  </a:lnTo>
                  <a:lnTo>
                    <a:pt x="2203" y="2041"/>
                  </a:lnTo>
                  <a:lnTo>
                    <a:pt x="2136" y="2098"/>
                  </a:lnTo>
                  <a:lnTo>
                    <a:pt x="2069" y="2156"/>
                  </a:lnTo>
                  <a:lnTo>
                    <a:pt x="2002" y="2223"/>
                  </a:lnTo>
                  <a:lnTo>
                    <a:pt x="1945" y="2299"/>
                  </a:lnTo>
                  <a:lnTo>
                    <a:pt x="1887" y="2376"/>
                  </a:lnTo>
                  <a:lnTo>
                    <a:pt x="1840" y="2462"/>
                  </a:lnTo>
                  <a:lnTo>
                    <a:pt x="1782" y="2548"/>
                  </a:lnTo>
                  <a:lnTo>
                    <a:pt x="1696" y="2759"/>
                  </a:lnTo>
                  <a:lnTo>
                    <a:pt x="1619" y="2989"/>
                  </a:lnTo>
                  <a:lnTo>
                    <a:pt x="1552" y="3248"/>
                  </a:lnTo>
                  <a:lnTo>
                    <a:pt x="1495" y="3545"/>
                  </a:lnTo>
                  <a:lnTo>
                    <a:pt x="1447" y="3861"/>
                  </a:lnTo>
                  <a:lnTo>
                    <a:pt x="1418" y="4225"/>
                  </a:lnTo>
                  <a:lnTo>
                    <a:pt x="1389" y="4617"/>
                  </a:lnTo>
                  <a:lnTo>
                    <a:pt x="1370" y="5048"/>
                  </a:lnTo>
                  <a:lnTo>
                    <a:pt x="1361" y="5527"/>
                  </a:lnTo>
                  <a:lnTo>
                    <a:pt x="1361" y="6035"/>
                  </a:lnTo>
                  <a:lnTo>
                    <a:pt x="1370" y="6590"/>
                  </a:lnTo>
                  <a:lnTo>
                    <a:pt x="1380" y="7184"/>
                  </a:lnTo>
                  <a:lnTo>
                    <a:pt x="1418" y="8516"/>
                  </a:lnTo>
                  <a:lnTo>
                    <a:pt x="1476" y="10039"/>
                  </a:lnTo>
                  <a:lnTo>
                    <a:pt x="1638" y="13697"/>
                  </a:lnTo>
                  <a:lnTo>
                    <a:pt x="1725" y="15862"/>
                  </a:lnTo>
                  <a:lnTo>
                    <a:pt x="1820" y="18266"/>
                  </a:lnTo>
                  <a:lnTo>
                    <a:pt x="1820" y="18716"/>
                  </a:lnTo>
                  <a:lnTo>
                    <a:pt x="1811" y="19157"/>
                  </a:lnTo>
                  <a:lnTo>
                    <a:pt x="1782" y="19598"/>
                  </a:lnTo>
                  <a:lnTo>
                    <a:pt x="1744" y="20029"/>
                  </a:lnTo>
                  <a:lnTo>
                    <a:pt x="1686" y="20469"/>
                  </a:lnTo>
                  <a:lnTo>
                    <a:pt x="1619" y="20900"/>
                  </a:lnTo>
                  <a:lnTo>
                    <a:pt x="1543" y="21322"/>
                  </a:lnTo>
                  <a:lnTo>
                    <a:pt x="1456" y="21743"/>
                  </a:lnTo>
                  <a:lnTo>
                    <a:pt x="1361" y="22164"/>
                  </a:lnTo>
                  <a:lnTo>
                    <a:pt x="1265" y="22586"/>
                  </a:lnTo>
                  <a:lnTo>
                    <a:pt x="1054" y="23410"/>
                  </a:lnTo>
                  <a:lnTo>
                    <a:pt x="614" y="24990"/>
                  </a:lnTo>
                  <a:lnTo>
                    <a:pt x="412" y="25747"/>
                  </a:lnTo>
                  <a:lnTo>
                    <a:pt x="326" y="26120"/>
                  </a:lnTo>
                  <a:lnTo>
                    <a:pt x="240" y="26484"/>
                  </a:lnTo>
                  <a:lnTo>
                    <a:pt x="173" y="26848"/>
                  </a:lnTo>
                  <a:lnTo>
                    <a:pt x="106" y="27203"/>
                  </a:lnTo>
                  <a:lnTo>
                    <a:pt x="58" y="27547"/>
                  </a:lnTo>
                  <a:lnTo>
                    <a:pt x="29" y="27883"/>
                  </a:lnTo>
                  <a:lnTo>
                    <a:pt x="10" y="28218"/>
                  </a:lnTo>
                  <a:lnTo>
                    <a:pt x="1" y="28544"/>
                  </a:lnTo>
                  <a:lnTo>
                    <a:pt x="20" y="28860"/>
                  </a:lnTo>
                  <a:lnTo>
                    <a:pt x="58" y="29166"/>
                  </a:lnTo>
                  <a:lnTo>
                    <a:pt x="77" y="29319"/>
                  </a:lnTo>
                  <a:lnTo>
                    <a:pt x="115" y="29463"/>
                  </a:lnTo>
                  <a:lnTo>
                    <a:pt x="154" y="29616"/>
                  </a:lnTo>
                  <a:lnTo>
                    <a:pt x="192" y="29760"/>
                  </a:lnTo>
                  <a:lnTo>
                    <a:pt x="240" y="29904"/>
                  </a:lnTo>
                  <a:lnTo>
                    <a:pt x="297" y="30047"/>
                  </a:lnTo>
                  <a:lnTo>
                    <a:pt x="355" y="30181"/>
                  </a:lnTo>
                  <a:lnTo>
                    <a:pt x="422" y="30315"/>
                  </a:lnTo>
                  <a:lnTo>
                    <a:pt x="15881" y="27394"/>
                  </a:lnTo>
                  <a:lnTo>
                    <a:pt x="16015" y="27318"/>
                  </a:lnTo>
                  <a:lnTo>
                    <a:pt x="16149" y="27222"/>
                  </a:lnTo>
                  <a:lnTo>
                    <a:pt x="16283" y="27107"/>
                  </a:lnTo>
                  <a:lnTo>
                    <a:pt x="16417" y="26973"/>
                  </a:lnTo>
                  <a:lnTo>
                    <a:pt x="16551" y="26819"/>
                  </a:lnTo>
                  <a:lnTo>
                    <a:pt x="16676" y="26647"/>
                  </a:lnTo>
                  <a:lnTo>
                    <a:pt x="16800" y="26465"/>
                  </a:lnTo>
                  <a:lnTo>
                    <a:pt x="16925" y="26254"/>
                  </a:lnTo>
                  <a:lnTo>
                    <a:pt x="17040" y="26034"/>
                  </a:lnTo>
                  <a:lnTo>
                    <a:pt x="17155" y="25804"/>
                  </a:lnTo>
                  <a:lnTo>
                    <a:pt x="17270" y="25555"/>
                  </a:lnTo>
                  <a:lnTo>
                    <a:pt x="17385" y="25287"/>
                  </a:lnTo>
                  <a:lnTo>
                    <a:pt x="17490" y="25000"/>
                  </a:lnTo>
                  <a:lnTo>
                    <a:pt x="17595" y="24712"/>
                  </a:lnTo>
                  <a:lnTo>
                    <a:pt x="17701" y="24406"/>
                  </a:lnTo>
                  <a:lnTo>
                    <a:pt x="17797" y="24080"/>
                  </a:lnTo>
                  <a:lnTo>
                    <a:pt x="17892" y="23745"/>
                  </a:lnTo>
                  <a:lnTo>
                    <a:pt x="17979" y="23410"/>
                  </a:lnTo>
                  <a:lnTo>
                    <a:pt x="18065" y="23046"/>
                  </a:lnTo>
                  <a:lnTo>
                    <a:pt x="18151" y="22682"/>
                  </a:lnTo>
                  <a:lnTo>
                    <a:pt x="18228" y="22308"/>
                  </a:lnTo>
                  <a:lnTo>
                    <a:pt x="18295" y="21925"/>
                  </a:lnTo>
                  <a:lnTo>
                    <a:pt x="18371" y="21523"/>
                  </a:lnTo>
                  <a:lnTo>
                    <a:pt x="18429" y="21120"/>
                  </a:lnTo>
                  <a:lnTo>
                    <a:pt x="18496" y="20709"/>
                  </a:lnTo>
                  <a:lnTo>
                    <a:pt x="18544" y="20287"/>
                  </a:lnTo>
                  <a:lnTo>
                    <a:pt x="18592" y="19866"/>
                  </a:lnTo>
                  <a:lnTo>
                    <a:pt x="18639" y="19425"/>
                  </a:lnTo>
                  <a:lnTo>
                    <a:pt x="18678" y="18985"/>
                  </a:lnTo>
                  <a:lnTo>
                    <a:pt x="18716" y="18544"/>
                  </a:lnTo>
                  <a:lnTo>
                    <a:pt x="18745" y="18094"/>
                  </a:lnTo>
                  <a:lnTo>
                    <a:pt x="18764" y="17634"/>
                  </a:lnTo>
                  <a:lnTo>
                    <a:pt x="18783" y="17174"/>
                  </a:lnTo>
                  <a:lnTo>
                    <a:pt x="18793" y="16715"/>
                  </a:lnTo>
                  <a:lnTo>
                    <a:pt x="18793" y="16245"/>
                  </a:lnTo>
                  <a:lnTo>
                    <a:pt x="18793" y="15776"/>
                  </a:lnTo>
                  <a:lnTo>
                    <a:pt x="18783" y="15307"/>
                  </a:lnTo>
                  <a:lnTo>
                    <a:pt x="18774" y="14837"/>
                  </a:lnTo>
                  <a:lnTo>
                    <a:pt x="18754" y="14368"/>
                  </a:lnTo>
                  <a:lnTo>
                    <a:pt x="18726" y="13889"/>
                  </a:lnTo>
                  <a:lnTo>
                    <a:pt x="18687" y="13420"/>
                  </a:lnTo>
                  <a:lnTo>
                    <a:pt x="18649" y="12941"/>
                  </a:lnTo>
                  <a:lnTo>
                    <a:pt x="18592" y="12471"/>
                  </a:lnTo>
                  <a:lnTo>
                    <a:pt x="18534" y="12002"/>
                  </a:lnTo>
                  <a:lnTo>
                    <a:pt x="18477" y="11533"/>
                  </a:lnTo>
                  <a:lnTo>
                    <a:pt x="18400" y="11063"/>
                  </a:lnTo>
                  <a:lnTo>
                    <a:pt x="18323" y="10594"/>
                  </a:lnTo>
                  <a:lnTo>
                    <a:pt x="18237" y="10134"/>
                  </a:lnTo>
                  <a:lnTo>
                    <a:pt x="18141" y="9684"/>
                  </a:lnTo>
                  <a:lnTo>
                    <a:pt x="18036" y="9234"/>
                  </a:lnTo>
                  <a:lnTo>
                    <a:pt x="17921" y="8784"/>
                  </a:lnTo>
                  <a:lnTo>
                    <a:pt x="17806" y="8343"/>
                  </a:lnTo>
                  <a:lnTo>
                    <a:pt x="17672" y="7903"/>
                  </a:lnTo>
                  <a:lnTo>
                    <a:pt x="17538" y="7481"/>
                  </a:lnTo>
                  <a:lnTo>
                    <a:pt x="17394" y="7060"/>
                  </a:lnTo>
                  <a:lnTo>
                    <a:pt x="17231" y="6638"/>
                  </a:lnTo>
                  <a:lnTo>
                    <a:pt x="17069" y="6236"/>
                  </a:lnTo>
                  <a:lnTo>
                    <a:pt x="16896" y="5834"/>
                  </a:lnTo>
                  <a:lnTo>
                    <a:pt x="16714" y="5451"/>
                  </a:lnTo>
                  <a:lnTo>
                    <a:pt x="16523" y="5068"/>
                  </a:lnTo>
                  <a:lnTo>
                    <a:pt x="16322" y="4704"/>
                  </a:lnTo>
                  <a:lnTo>
                    <a:pt x="16101" y="4349"/>
                  </a:lnTo>
                  <a:lnTo>
                    <a:pt x="15881" y="3995"/>
                  </a:lnTo>
                  <a:lnTo>
                    <a:pt x="15651" y="3660"/>
                  </a:lnTo>
                  <a:lnTo>
                    <a:pt x="15479" y="3430"/>
                  </a:lnTo>
                  <a:lnTo>
                    <a:pt x="15306" y="3209"/>
                  </a:lnTo>
                  <a:lnTo>
                    <a:pt x="15134" y="2999"/>
                  </a:lnTo>
                  <a:lnTo>
                    <a:pt x="14961" y="2798"/>
                  </a:lnTo>
                  <a:lnTo>
                    <a:pt x="14789" y="2596"/>
                  </a:lnTo>
                  <a:lnTo>
                    <a:pt x="14617" y="2414"/>
                  </a:lnTo>
                  <a:lnTo>
                    <a:pt x="14444" y="2232"/>
                  </a:lnTo>
                  <a:lnTo>
                    <a:pt x="14272" y="2070"/>
                  </a:lnTo>
                  <a:lnTo>
                    <a:pt x="14099" y="1907"/>
                  </a:lnTo>
                  <a:lnTo>
                    <a:pt x="13927" y="1754"/>
                  </a:lnTo>
                  <a:lnTo>
                    <a:pt x="13745" y="1610"/>
                  </a:lnTo>
                  <a:lnTo>
                    <a:pt x="13573" y="1476"/>
                  </a:lnTo>
                  <a:lnTo>
                    <a:pt x="13228" y="1227"/>
                  </a:lnTo>
                  <a:lnTo>
                    <a:pt x="12893" y="1006"/>
                  </a:lnTo>
                  <a:lnTo>
                    <a:pt x="12548" y="805"/>
                  </a:lnTo>
                  <a:lnTo>
                    <a:pt x="12213" y="633"/>
                  </a:lnTo>
                  <a:lnTo>
                    <a:pt x="11887" y="489"/>
                  </a:lnTo>
                  <a:lnTo>
                    <a:pt x="11561" y="365"/>
                  </a:lnTo>
                  <a:lnTo>
                    <a:pt x="11245" y="259"/>
                  </a:lnTo>
                  <a:lnTo>
                    <a:pt x="10939" y="183"/>
                  </a:lnTo>
                  <a:lnTo>
                    <a:pt x="10642" y="116"/>
                  </a:lnTo>
                  <a:lnTo>
                    <a:pt x="10345" y="68"/>
                  </a:lnTo>
                  <a:lnTo>
                    <a:pt x="10067" y="29"/>
                  </a:lnTo>
                  <a:lnTo>
                    <a:pt x="9799" y="10"/>
                  </a:lnTo>
                  <a:lnTo>
                    <a:pt x="95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7525342" y="3053669"/>
              <a:ext cx="716599" cy="360561"/>
            </a:xfrm>
            <a:custGeom>
              <a:rect b="b" l="l" r="r" t="t"/>
              <a:pathLst>
                <a:path extrusionOk="0" h="9167" w="18219">
                  <a:moveTo>
                    <a:pt x="1265" y="0"/>
                  </a:moveTo>
                  <a:lnTo>
                    <a:pt x="1208" y="163"/>
                  </a:lnTo>
                  <a:lnTo>
                    <a:pt x="1141" y="355"/>
                  </a:lnTo>
                  <a:lnTo>
                    <a:pt x="1016" y="805"/>
                  </a:lnTo>
                  <a:lnTo>
                    <a:pt x="882" y="1341"/>
                  </a:lnTo>
                  <a:lnTo>
                    <a:pt x="748" y="1954"/>
                  </a:lnTo>
                  <a:lnTo>
                    <a:pt x="623" y="2615"/>
                  </a:lnTo>
                  <a:lnTo>
                    <a:pt x="489" y="3314"/>
                  </a:lnTo>
                  <a:lnTo>
                    <a:pt x="374" y="4033"/>
                  </a:lnTo>
                  <a:lnTo>
                    <a:pt x="269" y="4770"/>
                  </a:lnTo>
                  <a:lnTo>
                    <a:pt x="173" y="5498"/>
                  </a:lnTo>
                  <a:lnTo>
                    <a:pt x="97" y="6207"/>
                  </a:lnTo>
                  <a:lnTo>
                    <a:pt x="39" y="6877"/>
                  </a:lnTo>
                  <a:lnTo>
                    <a:pt x="10" y="7490"/>
                  </a:lnTo>
                  <a:lnTo>
                    <a:pt x="1" y="7778"/>
                  </a:lnTo>
                  <a:lnTo>
                    <a:pt x="1" y="8046"/>
                  </a:lnTo>
                  <a:lnTo>
                    <a:pt x="10" y="8295"/>
                  </a:lnTo>
                  <a:lnTo>
                    <a:pt x="29" y="8525"/>
                  </a:lnTo>
                  <a:lnTo>
                    <a:pt x="49" y="8726"/>
                  </a:lnTo>
                  <a:lnTo>
                    <a:pt x="77" y="8898"/>
                  </a:lnTo>
                  <a:lnTo>
                    <a:pt x="125" y="9051"/>
                  </a:lnTo>
                  <a:lnTo>
                    <a:pt x="173" y="9166"/>
                  </a:lnTo>
                  <a:lnTo>
                    <a:pt x="10795" y="7318"/>
                  </a:lnTo>
                  <a:lnTo>
                    <a:pt x="11130" y="7251"/>
                  </a:lnTo>
                  <a:lnTo>
                    <a:pt x="11466" y="7174"/>
                  </a:lnTo>
                  <a:lnTo>
                    <a:pt x="11801" y="7078"/>
                  </a:lnTo>
                  <a:lnTo>
                    <a:pt x="12127" y="6983"/>
                  </a:lnTo>
                  <a:lnTo>
                    <a:pt x="12452" y="6868"/>
                  </a:lnTo>
                  <a:lnTo>
                    <a:pt x="12768" y="6743"/>
                  </a:lnTo>
                  <a:lnTo>
                    <a:pt x="13084" y="6609"/>
                  </a:lnTo>
                  <a:lnTo>
                    <a:pt x="13391" y="6456"/>
                  </a:lnTo>
                  <a:lnTo>
                    <a:pt x="13688" y="6303"/>
                  </a:lnTo>
                  <a:lnTo>
                    <a:pt x="13985" y="6130"/>
                  </a:lnTo>
                  <a:lnTo>
                    <a:pt x="14263" y="5958"/>
                  </a:lnTo>
                  <a:lnTo>
                    <a:pt x="14550" y="5766"/>
                  </a:lnTo>
                  <a:lnTo>
                    <a:pt x="14818" y="5575"/>
                  </a:lnTo>
                  <a:lnTo>
                    <a:pt x="15086" y="5364"/>
                  </a:lnTo>
                  <a:lnTo>
                    <a:pt x="15335" y="5144"/>
                  </a:lnTo>
                  <a:lnTo>
                    <a:pt x="15584" y="4923"/>
                  </a:lnTo>
                  <a:lnTo>
                    <a:pt x="15824" y="4693"/>
                  </a:lnTo>
                  <a:lnTo>
                    <a:pt x="16054" y="4444"/>
                  </a:lnTo>
                  <a:lnTo>
                    <a:pt x="16274" y="4195"/>
                  </a:lnTo>
                  <a:lnTo>
                    <a:pt x="16494" y="3937"/>
                  </a:lnTo>
                  <a:lnTo>
                    <a:pt x="16695" y="3669"/>
                  </a:lnTo>
                  <a:lnTo>
                    <a:pt x="16887" y="3400"/>
                  </a:lnTo>
                  <a:lnTo>
                    <a:pt x="17069" y="3113"/>
                  </a:lnTo>
                  <a:lnTo>
                    <a:pt x="17241" y="2826"/>
                  </a:lnTo>
                  <a:lnTo>
                    <a:pt x="17404" y="2529"/>
                  </a:lnTo>
                  <a:lnTo>
                    <a:pt x="17548" y="2222"/>
                  </a:lnTo>
                  <a:lnTo>
                    <a:pt x="17691" y="1916"/>
                  </a:lnTo>
                  <a:lnTo>
                    <a:pt x="17816" y="1600"/>
                  </a:lnTo>
                  <a:lnTo>
                    <a:pt x="17931" y="1284"/>
                  </a:lnTo>
                  <a:lnTo>
                    <a:pt x="18036" y="948"/>
                  </a:lnTo>
                  <a:lnTo>
                    <a:pt x="18123" y="623"/>
                  </a:lnTo>
                  <a:lnTo>
                    <a:pt x="18199" y="278"/>
                  </a:lnTo>
                  <a:lnTo>
                    <a:pt x="18218" y="211"/>
                  </a:lnTo>
                  <a:lnTo>
                    <a:pt x="17749" y="182"/>
                  </a:lnTo>
                  <a:lnTo>
                    <a:pt x="17136" y="163"/>
                  </a:lnTo>
                  <a:lnTo>
                    <a:pt x="15575" y="125"/>
                  </a:lnTo>
                  <a:lnTo>
                    <a:pt x="13611" y="86"/>
                  </a:lnTo>
                  <a:lnTo>
                    <a:pt x="11351" y="58"/>
                  </a:lnTo>
                  <a:lnTo>
                    <a:pt x="8889" y="29"/>
                  </a:lnTo>
                  <a:lnTo>
                    <a:pt x="6322" y="10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7773602" y="1679393"/>
              <a:ext cx="218925" cy="431399"/>
            </a:xfrm>
            <a:custGeom>
              <a:rect b="b" l="l" r="r" t="t"/>
              <a:pathLst>
                <a:path extrusionOk="0" h="10968" w="5566">
                  <a:moveTo>
                    <a:pt x="2204" y="0"/>
                  </a:moveTo>
                  <a:lnTo>
                    <a:pt x="1" y="3314"/>
                  </a:lnTo>
                  <a:lnTo>
                    <a:pt x="96" y="3669"/>
                  </a:lnTo>
                  <a:lnTo>
                    <a:pt x="173" y="4004"/>
                  </a:lnTo>
                  <a:lnTo>
                    <a:pt x="250" y="4339"/>
                  </a:lnTo>
                  <a:lnTo>
                    <a:pt x="317" y="4665"/>
                  </a:lnTo>
                  <a:lnTo>
                    <a:pt x="374" y="4981"/>
                  </a:lnTo>
                  <a:lnTo>
                    <a:pt x="422" y="5297"/>
                  </a:lnTo>
                  <a:lnTo>
                    <a:pt x="499" y="5881"/>
                  </a:lnTo>
                  <a:lnTo>
                    <a:pt x="556" y="6437"/>
                  </a:lnTo>
                  <a:lnTo>
                    <a:pt x="585" y="6954"/>
                  </a:lnTo>
                  <a:lnTo>
                    <a:pt x="595" y="7433"/>
                  </a:lnTo>
                  <a:lnTo>
                    <a:pt x="595" y="7864"/>
                  </a:lnTo>
                  <a:lnTo>
                    <a:pt x="575" y="8247"/>
                  </a:lnTo>
                  <a:lnTo>
                    <a:pt x="556" y="8592"/>
                  </a:lnTo>
                  <a:lnTo>
                    <a:pt x="528" y="8889"/>
                  </a:lnTo>
                  <a:lnTo>
                    <a:pt x="499" y="9128"/>
                  </a:lnTo>
                  <a:lnTo>
                    <a:pt x="441" y="9463"/>
                  </a:lnTo>
                  <a:lnTo>
                    <a:pt x="413" y="9578"/>
                  </a:lnTo>
                  <a:lnTo>
                    <a:pt x="413" y="9770"/>
                  </a:lnTo>
                  <a:lnTo>
                    <a:pt x="422" y="9952"/>
                  </a:lnTo>
                  <a:lnTo>
                    <a:pt x="451" y="10115"/>
                  </a:lnTo>
                  <a:lnTo>
                    <a:pt x="489" y="10258"/>
                  </a:lnTo>
                  <a:lnTo>
                    <a:pt x="528" y="10392"/>
                  </a:lnTo>
                  <a:lnTo>
                    <a:pt x="585" y="10507"/>
                  </a:lnTo>
                  <a:lnTo>
                    <a:pt x="652" y="10603"/>
                  </a:lnTo>
                  <a:lnTo>
                    <a:pt x="729" y="10699"/>
                  </a:lnTo>
                  <a:lnTo>
                    <a:pt x="815" y="10766"/>
                  </a:lnTo>
                  <a:lnTo>
                    <a:pt x="911" y="10833"/>
                  </a:lnTo>
                  <a:lnTo>
                    <a:pt x="1006" y="10881"/>
                  </a:lnTo>
                  <a:lnTo>
                    <a:pt x="1112" y="10919"/>
                  </a:lnTo>
                  <a:lnTo>
                    <a:pt x="1227" y="10948"/>
                  </a:lnTo>
                  <a:lnTo>
                    <a:pt x="1351" y="10958"/>
                  </a:lnTo>
                  <a:lnTo>
                    <a:pt x="1476" y="10967"/>
                  </a:lnTo>
                  <a:lnTo>
                    <a:pt x="1610" y="10958"/>
                  </a:lnTo>
                  <a:lnTo>
                    <a:pt x="1744" y="10948"/>
                  </a:lnTo>
                  <a:lnTo>
                    <a:pt x="1888" y="10919"/>
                  </a:lnTo>
                  <a:lnTo>
                    <a:pt x="2031" y="10890"/>
                  </a:lnTo>
                  <a:lnTo>
                    <a:pt x="2175" y="10852"/>
                  </a:lnTo>
                  <a:lnTo>
                    <a:pt x="2328" y="10804"/>
                  </a:lnTo>
                  <a:lnTo>
                    <a:pt x="2481" y="10747"/>
                  </a:lnTo>
                  <a:lnTo>
                    <a:pt x="2788" y="10622"/>
                  </a:lnTo>
                  <a:lnTo>
                    <a:pt x="3094" y="10469"/>
                  </a:lnTo>
                  <a:lnTo>
                    <a:pt x="3401" y="10297"/>
                  </a:lnTo>
                  <a:lnTo>
                    <a:pt x="3707" y="10105"/>
                  </a:lnTo>
                  <a:lnTo>
                    <a:pt x="3995" y="9904"/>
                  </a:lnTo>
                  <a:lnTo>
                    <a:pt x="4177" y="9770"/>
                  </a:lnTo>
                  <a:lnTo>
                    <a:pt x="4349" y="9636"/>
                  </a:lnTo>
                  <a:lnTo>
                    <a:pt x="4512" y="9492"/>
                  </a:lnTo>
                  <a:lnTo>
                    <a:pt x="4656" y="9348"/>
                  </a:lnTo>
                  <a:lnTo>
                    <a:pt x="4799" y="9205"/>
                  </a:lnTo>
                  <a:lnTo>
                    <a:pt x="4924" y="9071"/>
                  </a:lnTo>
                  <a:lnTo>
                    <a:pt x="5154" y="8802"/>
                  </a:lnTo>
                  <a:lnTo>
                    <a:pt x="5336" y="8573"/>
                  </a:lnTo>
                  <a:lnTo>
                    <a:pt x="5460" y="8391"/>
                  </a:lnTo>
                  <a:lnTo>
                    <a:pt x="5566" y="8237"/>
                  </a:lnTo>
                  <a:lnTo>
                    <a:pt x="5336" y="7998"/>
                  </a:lnTo>
                  <a:lnTo>
                    <a:pt x="5115" y="7739"/>
                  </a:lnTo>
                  <a:lnTo>
                    <a:pt x="4895" y="7471"/>
                  </a:lnTo>
                  <a:lnTo>
                    <a:pt x="4694" y="7184"/>
                  </a:lnTo>
                  <a:lnTo>
                    <a:pt x="4502" y="6887"/>
                  </a:lnTo>
                  <a:lnTo>
                    <a:pt x="4311" y="6571"/>
                  </a:lnTo>
                  <a:lnTo>
                    <a:pt x="4138" y="6255"/>
                  </a:lnTo>
                  <a:lnTo>
                    <a:pt x="3966" y="5919"/>
                  </a:lnTo>
                  <a:lnTo>
                    <a:pt x="3813" y="5584"/>
                  </a:lnTo>
                  <a:lnTo>
                    <a:pt x="3660" y="5249"/>
                  </a:lnTo>
                  <a:lnTo>
                    <a:pt x="3516" y="4904"/>
                  </a:lnTo>
                  <a:lnTo>
                    <a:pt x="3382" y="4559"/>
                  </a:lnTo>
                  <a:lnTo>
                    <a:pt x="3257" y="4215"/>
                  </a:lnTo>
                  <a:lnTo>
                    <a:pt x="3142" y="3879"/>
                  </a:lnTo>
                  <a:lnTo>
                    <a:pt x="3037" y="3544"/>
                  </a:lnTo>
                  <a:lnTo>
                    <a:pt x="2932" y="3209"/>
                  </a:lnTo>
                  <a:lnTo>
                    <a:pt x="2750" y="2567"/>
                  </a:lnTo>
                  <a:lnTo>
                    <a:pt x="2596" y="1964"/>
                  </a:lnTo>
                  <a:lnTo>
                    <a:pt x="2472" y="1427"/>
                  </a:lnTo>
                  <a:lnTo>
                    <a:pt x="2376" y="948"/>
                  </a:lnTo>
                  <a:lnTo>
                    <a:pt x="2299" y="556"/>
                  </a:lnTo>
                  <a:lnTo>
                    <a:pt x="2242" y="259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7603337" y="1639826"/>
              <a:ext cx="309350" cy="325516"/>
            </a:xfrm>
            <a:custGeom>
              <a:rect b="b" l="l" r="r" t="t"/>
              <a:pathLst>
                <a:path extrusionOk="0" h="8276" w="7865">
                  <a:moveTo>
                    <a:pt x="6169" y="0"/>
                  </a:moveTo>
                  <a:lnTo>
                    <a:pt x="6015" y="29"/>
                  </a:lnTo>
                  <a:lnTo>
                    <a:pt x="5853" y="58"/>
                  </a:lnTo>
                  <a:lnTo>
                    <a:pt x="5517" y="154"/>
                  </a:lnTo>
                  <a:lnTo>
                    <a:pt x="5335" y="192"/>
                  </a:lnTo>
                  <a:lnTo>
                    <a:pt x="5153" y="230"/>
                  </a:lnTo>
                  <a:lnTo>
                    <a:pt x="4962" y="259"/>
                  </a:lnTo>
                  <a:lnTo>
                    <a:pt x="4761" y="278"/>
                  </a:lnTo>
                  <a:lnTo>
                    <a:pt x="4358" y="297"/>
                  </a:lnTo>
                  <a:lnTo>
                    <a:pt x="3947" y="326"/>
                  </a:lnTo>
                  <a:lnTo>
                    <a:pt x="3535" y="364"/>
                  </a:lnTo>
                  <a:lnTo>
                    <a:pt x="3123" y="412"/>
                  </a:lnTo>
                  <a:lnTo>
                    <a:pt x="2721" y="470"/>
                  </a:lnTo>
                  <a:lnTo>
                    <a:pt x="2328" y="527"/>
                  </a:lnTo>
                  <a:lnTo>
                    <a:pt x="1590" y="652"/>
                  </a:lnTo>
                  <a:lnTo>
                    <a:pt x="949" y="767"/>
                  </a:lnTo>
                  <a:lnTo>
                    <a:pt x="451" y="872"/>
                  </a:lnTo>
                  <a:lnTo>
                    <a:pt x="0" y="968"/>
                  </a:lnTo>
                  <a:lnTo>
                    <a:pt x="144" y="1408"/>
                  </a:lnTo>
                  <a:lnTo>
                    <a:pt x="508" y="2510"/>
                  </a:lnTo>
                  <a:lnTo>
                    <a:pt x="738" y="3190"/>
                  </a:lnTo>
                  <a:lnTo>
                    <a:pt x="997" y="3908"/>
                  </a:lnTo>
                  <a:lnTo>
                    <a:pt x="1265" y="4617"/>
                  </a:lnTo>
                  <a:lnTo>
                    <a:pt x="1533" y="5268"/>
                  </a:lnTo>
                  <a:lnTo>
                    <a:pt x="1638" y="5508"/>
                  </a:lnTo>
                  <a:lnTo>
                    <a:pt x="1763" y="5757"/>
                  </a:lnTo>
                  <a:lnTo>
                    <a:pt x="1916" y="5996"/>
                  </a:lnTo>
                  <a:lnTo>
                    <a:pt x="2079" y="6255"/>
                  </a:lnTo>
                  <a:lnTo>
                    <a:pt x="2261" y="6494"/>
                  </a:lnTo>
                  <a:lnTo>
                    <a:pt x="2452" y="6743"/>
                  </a:lnTo>
                  <a:lnTo>
                    <a:pt x="2654" y="6983"/>
                  </a:lnTo>
                  <a:lnTo>
                    <a:pt x="2874" y="7203"/>
                  </a:lnTo>
                  <a:lnTo>
                    <a:pt x="3094" y="7414"/>
                  </a:lnTo>
                  <a:lnTo>
                    <a:pt x="3324" y="7615"/>
                  </a:lnTo>
                  <a:lnTo>
                    <a:pt x="3563" y="7787"/>
                  </a:lnTo>
                  <a:lnTo>
                    <a:pt x="3803" y="7941"/>
                  </a:lnTo>
                  <a:lnTo>
                    <a:pt x="3927" y="8008"/>
                  </a:lnTo>
                  <a:lnTo>
                    <a:pt x="4052" y="8075"/>
                  </a:lnTo>
                  <a:lnTo>
                    <a:pt x="4176" y="8123"/>
                  </a:lnTo>
                  <a:lnTo>
                    <a:pt x="4291" y="8171"/>
                  </a:lnTo>
                  <a:lnTo>
                    <a:pt x="4416" y="8209"/>
                  </a:lnTo>
                  <a:lnTo>
                    <a:pt x="4540" y="8238"/>
                  </a:lnTo>
                  <a:lnTo>
                    <a:pt x="4665" y="8257"/>
                  </a:lnTo>
                  <a:lnTo>
                    <a:pt x="4780" y="8276"/>
                  </a:lnTo>
                  <a:lnTo>
                    <a:pt x="4943" y="8276"/>
                  </a:lnTo>
                  <a:lnTo>
                    <a:pt x="5106" y="8257"/>
                  </a:lnTo>
                  <a:lnTo>
                    <a:pt x="5259" y="8218"/>
                  </a:lnTo>
                  <a:lnTo>
                    <a:pt x="5412" y="8171"/>
                  </a:lnTo>
                  <a:lnTo>
                    <a:pt x="5556" y="8113"/>
                  </a:lnTo>
                  <a:lnTo>
                    <a:pt x="5709" y="8036"/>
                  </a:lnTo>
                  <a:lnTo>
                    <a:pt x="5843" y="7950"/>
                  </a:lnTo>
                  <a:lnTo>
                    <a:pt x="5987" y="7855"/>
                  </a:lnTo>
                  <a:lnTo>
                    <a:pt x="6111" y="7749"/>
                  </a:lnTo>
                  <a:lnTo>
                    <a:pt x="6236" y="7634"/>
                  </a:lnTo>
                  <a:lnTo>
                    <a:pt x="6360" y="7519"/>
                  </a:lnTo>
                  <a:lnTo>
                    <a:pt x="6475" y="7395"/>
                  </a:lnTo>
                  <a:lnTo>
                    <a:pt x="6581" y="7280"/>
                  </a:lnTo>
                  <a:lnTo>
                    <a:pt x="6676" y="7155"/>
                  </a:lnTo>
                  <a:lnTo>
                    <a:pt x="6849" y="6906"/>
                  </a:lnTo>
                  <a:lnTo>
                    <a:pt x="7021" y="6629"/>
                  </a:lnTo>
                  <a:lnTo>
                    <a:pt x="7174" y="6360"/>
                  </a:lnTo>
                  <a:lnTo>
                    <a:pt x="7308" y="6083"/>
                  </a:lnTo>
                  <a:lnTo>
                    <a:pt x="7423" y="5814"/>
                  </a:lnTo>
                  <a:lnTo>
                    <a:pt x="7529" y="5556"/>
                  </a:lnTo>
                  <a:lnTo>
                    <a:pt x="7615" y="5288"/>
                  </a:lnTo>
                  <a:lnTo>
                    <a:pt x="7682" y="5029"/>
                  </a:lnTo>
                  <a:lnTo>
                    <a:pt x="7749" y="4780"/>
                  </a:lnTo>
                  <a:lnTo>
                    <a:pt x="7787" y="4531"/>
                  </a:lnTo>
                  <a:lnTo>
                    <a:pt x="7826" y="4282"/>
                  </a:lnTo>
                  <a:lnTo>
                    <a:pt x="7845" y="4042"/>
                  </a:lnTo>
                  <a:lnTo>
                    <a:pt x="7854" y="3813"/>
                  </a:lnTo>
                  <a:lnTo>
                    <a:pt x="7864" y="3583"/>
                  </a:lnTo>
                  <a:lnTo>
                    <a:pt x="7854" y="3372"/>
                  </a:lnTo>
                  <a:lnTo>
                    <a:pt x="7845" y="3161"/>
                  </a:lnTo>
                  <a:lnTo>
                    <a:pt x="7826" y="2960"/>
                  </a:lnTo>
                  <a:lnTo>
                    <a:pt x="7797" y="2759"/>
                  </a:lnTo>
                  <a:lnTo>
                    <a:pt x="7768" y="2577"/>
                  </a:lnTo>
                  <a:lnTo>
                    <a:pt x="7701" y="2242"/>
                  </a:lnTo>
                  <a:lnTo>
                    <a:pt x="7625" y="1945"/>
                  </a:lnTo>
                  <a:lnTo>
                    <a:pt x="7548" y="1686"/>
                  </a:lnTo>
                  <a:lnTo>
                    <a:pt x="7471" y="1485"/>
                  </a:lnTo>
                  <a:lnTo>
                    <a:pt x="7404" y="1341"/>
                  </a:lnTo>
                  <a:lnTo>
                    <a:pt x="7347" y="1217"/>
                  </a:lnTo>
                  <a:lnTo>
                    <a:pt x="7270" y="987"/>
                  </a:lnTo>
                  <a:lnTo>
                    <a:pt x="7194" y="776"/>
                  </a:lnTo>
                  <a:lnTo>
                    <a:pt x="7136" y="661"/>
                  </a:lnTo>
                  <a:lnTo>
                    <a:pt x="7079" y="546"/>
                  </a:lnTo>
                  <a:lnTo>
                    <a:pt x="7031" y="451"/>
                  </a:lnTo>
                  <a:lnTo>
                    <a:pt x="6964" y="364"/>
                  </a:lnTo>
                  <a:lnTo>
                    <a:pt x="6906" y="288"/>
                  </a:lnTo>
                  <a:lnTo>
                    <a:pt x="6849" y="221"/>
                  </a:lnTo>
                  <a:lnTo>
                    <a:pt x="6782" y="173"/>
                  </a:lnTo>
                  <a:lnTo>
                    <a:pt x="6724" y="125"/>
                  </a:lnTo>
                  <a:lnTo>
                    <a:pt x="6657" y="87"/>
                  </a:lnTo>
                  <a:lnTo>
                    <a:pt x="6590" y="48"/>
                  </a:lnTo>
                  <a:lnTo>
                    <a:pt x="6523" y="29"/>
                  </a:lnTo>
                  <a:lnTo>
                    <a:pt x="6456" y="10"/>
                  </a:lnTo>
                  <a:lnTo>
                    <a:pt x="6389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7868902" y="1648479"/>
              <a:ext cx="64112" cy="110052"/>
            </a:xfrm>
            <a:custGeom>
              <a:rect b="b" l="l" r="r" t="t"/>
              <a:pathLst>
                <a:path extrusionOk="0" h="2798" w="1630">
                  <a:moveTo>
                    <a:pt x="624" y="1"/>
                  </a:moveTo>
                  <a:lnTo>
                    <a:pt x="547" y="10"/>
                  </a:lnTo>
                  <a:lnTo>
                    <a:pt x="470" y="29"/>
                  </a:lnTo>
                  <a:lnTo>
                    <a:pt x="394" y="68"/>
                  </a:lnTo>
                  <a:lnTo>
                    <a:pt x="327" y="116"/>
                  </a:lnTo>
                  <a:lnTo>
                    <a:pt x="269" y="173"/>
                  </a:lnTo>
                  <a:lnTo>
                    <a:pt x="212" y="240"/>
                  </a:lnTo>
                  <a:lnTo>
                    <a:pt x="164" y="326"/>
                  </a:lnTo>
                  <a:lnTo>
                    <a:pt x="116" y="422"/>
                  </a:lnTo>
                  <a:lnTo>
                    <a:pt x="78" y="518"/>
                  </a:lnTo>
                  <a:lnTo>
                    <a:pt x="49" y="623"/>
                  </a:lnTo>
                  <a:lnTo>
                    <a:pt x="20" y="738"/>
                  </a:lnTo>
                  <a:lnTo>
                    <a:pt x="11" y="863"/>
                  </a:lnTo>
                  <a:lnTo>
                    <a:pt x="1" y="997"/>
                  </a:lnTo>
                  <a:lnTo>
                    <a:pt x="1" y="1121"/>
                  </a:lnTo>
                  <a:lnTo>
                    <a:pt x="1" y="1265"/>
                  </a:lnTo>
                  <a:lnTo>
                    <a:pt x="20" y="1399"/>
                  </a:lnTo>
                  <a:lnTo>
                    <a:pt x="39" y="1543"/>
                  </a:lnTo>
                  <a:lnTo>
                    <a:pt x="68" y="1686"/>
                  </a:lnTo>
                  <a:lnTo>
                    <a:pt x="106" y="1821"/>
                  </a:lnTo>
                  <a:lnTo>
                    <a:pt x="154" y="1955"/>
                  </a:lnTo>
                  <a:lnTo>
                    <a:pt x="202" y="2079"/>
                  </a:lnTo>
                  <a:lnTo>
                    <a:pt x="260" y="2194"/>
                  </a:lnTo>
                  <a:lnTo>
                    <a:pt x="327" y="2299"/>
                  </a:lnTo>
                  <a:lnTo>
                    <a:pt x="384" y="2395"/>
                  </a:lnTo>
                  <a:lnTo>
                    <a:pt x="461" y="2491"/>
                  </a:lnTo>
                  <a:lnTo>
                    <a:pt x="528" y="2568"/>
                  </a:lnTo>
                  <a:lnTo>
                    <a:pt x="604" y="2635"/>
                  </a:lnTo>
                  <a:lnTo>
                    <a:pt x="681" y="2692"/>
                  </a:lnTo>
                  <a:lnTo>
                    <a:pt x="758" y="2740"/>
                  </a:lnTo>
                  <a:lnTo>
                    <a:pt x="844" y="2769"/>
                  </a:lnTo>
                  <a:lnTo>
                    <a:pt x="920" y="2798"/>
                  </a:lnTo>
                  <a:lnTo>
                    <a:pt x="997" y="2798"/>
                  </a:lnTo>
                  <a:lnTo>
                    <a:pt x="1083" y="2788"/>
                  </a:lnTo>
                  <a:lnTo>
                    <a:pt x="1160" y="2769"/>
                  </a:lnTo>
                  <a:lnTo>
                    <a:pt x="1237" y="2731"/>
                  </a:lnTo>
                  <a:lnTo>
                    <a:pt x="1304" y="2683"/>
                  </a:lnTo>
                  <a:lnTo>
                    <a:pt x="1361" y="2625"/>
                  </a:lnTo>
                  <a:lnTo>
                    <a:pt x="1419" y="2549"/>
                  </a:lnTo>
                  <a:lnTo>
                    <a:pt x="1466" y="2472"/>
                  </a:lnTo>
                  <a:lnTo>
                    <a:pt x="1514" y="2376"/>
                  </a:lnTo>
                  <a:lnTo>
                    <a:pt x="1553" y="2280"/>
                  </a:lnTo>
                  <a:lnTo>
                    <a:pt x="1581" y="2175"/>
                  </a:lnTo>
                  <a:lnTo>
                    <a:pt x="1601" y="2050"/>
                  </a:lnTo>
                  <a:lnTo>
                    <a:pt x="1620" y="1936"/>
                  </a:lnTo>
                  <a:lnTo>
                    <a:pt x="1629" y="1801"/>
                  </a:lnTo>
                  <a:lnTo>
                    <a:pt x="1629" y="1667"/>
                  </a:lnTo>
                  <a:lnTo>
                    <a:pt x="1629" y="1533"/>
                  </a:lnTo>
                  <a:lnTo>
                    <a:pt x="1610" y="1390"/>
                  </a:lnTo>
                  <a:lnTo>
                    <a:pt x="1591" y="1246"/>
                  </a:lnTo>
                  <a:lnTo>
                    <a:pt x="1553" y="1112"/>
                  </a:lnTo>
                  <a:lnTo>
                    <a:pt x="1514" y="968"/>
                  </a:lnTo>
                  <a:lnTo>
                    <a:pt x="1476" y="844"/>
                  </a:lnTo>
                  <a:lnTo>
                    <a:pt x="1419" y="719"/>
                  </a:lnTo>
                  <a:lnTo>
                    <a:pt x="1371" y="604"/>
                  </a:lnTo>
                  <a:lnTo>
                    <a:pt x="1304" y="499"/>
                  </a:lnTo>
                  <a:lnTo>
                    <a:pt x="1237" y="393"/>
                  </a:lnTo>
                  <a:lnTo>
                    <a:pt x="1169" y="307"/>
                  </a:lnTo>
                  <a:lnTo>
                    <a:pt x="1102" y="231"/>
                  </a:lnTo>
                  <a:lnTo>
                    <a:pt x="1026" y="164"/>
                  </a:lnTo>
                  <a:lnTo>
                    <a:pt x="949" y="106"/>
                  </a:lnTo>
                  <a:lnTo>
                    <a:pt x="873" y="58"/>
                  </a:lnTo>
                  <a:lnTo>
                    <a:pt x="786" y="20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7730652" y="1771311"/>
              <a:ext cx="42243" cy="79884"/>
            </a:xfrm>
            <a:custGeom>
              <a:rect b="b" l="l" r="r" t="t"/>
              <a:pathLst>
                <a:path extrusionOk="0" h="2031" w="1074">
                  <a:moveTo>
                    <a:pt x="1" y="0"/>
                  </a:moveTo>
                  <a:lnTo>
                    <a:pt x="77" y="211"/>
                  </a:lnTo>
                  <a:lnTo>
                    <a:pt x="144" y="422"/>
                  </a:lnTo>
                  <a:lnTo>
                    <a:pt x="192" y="632"/>
                  </a:lnTo>
                  <a:lnTo>
                    <a:pt x="231" y="843"/>
                  </a:lnTo>
                  <a:lnTo>
                    <a:pt x="259" y="1063"/>
                  </a:lnTo>
                  <a:lnTo>
                    <a:pt x="269" y="1274"/>
                  </a:lnTo>
                  <a:lnTo>
                    <a:pt x="279" y="1494"/>
                  </a:lnTo>
                  <a:lnTo>
                    <a:pt x="269" y="1705"/>
                  </a:lnTo>
                  <a:lnTo>
                    <a:pt x="298" y="1791"/>
                  </a:lnTo>
                  <a:lnTo>
                    <a:pt x="336" y="1868"/>
                  </a:lnTo>
                  <a:lnTo>
                    <a:pt x="394" y="1935"/>
                  </a:lnTo>
                  <a:lnTo>
                    <a:pt x="461" y="1983"/>
                  </a:lnTo>
                  <a:lnTo>
                    <a:pt x="537" y="2021"/>
                  </a:lnTo>
                  <a:lnTo>
                    <a:pt x="623" y="2031"/>
                  </a:lnTo>
                  <a:lnTo>
                    <a:pt x="710" y="2031"/>
                  </a:lnTo>
                  <a:lnTo>
                    <a:pt x="796" y="2012"/>
                  </a:lnTo>
                  <a:lnTo>
                    <a:pt x="882" y="1973"/>
                  </a:lnTo>
                  <a:lnTo>
                    <a:pt x="959" y="1916"/>
                  </a:lnTo>
                  <a:lnTo>
                    <a:pt x="1016" y="1849"/>
                  </a:lnTo>
                  <a:lnTo>
                    <a:pt x="1054" y="1772"/>
                  </a:lnTo>
                  <a:lnTo>
                    <a:pt x="1074" y="1686"/>
                  </a:lnTo>
                  <a:lnTo>
                    <a:pt x="1074" y="1590"/>
                  </a:lnTo>
                  <a:lnTo>
                    <a:pt x="1054" y="1504"/>
                  </a:lnTo>
                  <a:lnTo>
                    <a:pt x="1016" y="1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7484280" y="1425864"/>
              <a:ext cx="326656" cy="355644"/>
            </a:xfrm>
            <a:custGeom>
              <a:rect b="b" l="l" r="r" t="t"/>
              <a:pathLst>
                <a:path extrusionOk="0" h="9042" w="8305">
                  <a:moveTo>
                    <a:pt x="4502" y="0"/>
                  </a:moveTo>
                  <a:lnTo>
                    <a:pt x="4225" y="29"/>
                  </a:lnTo>
                  <a:lnTo>
                    <a:pt x="3937" y="58"/>
                  </a:lnTo>
                  <a:lnTo>
                    <a:pt x="3640" y="115"/>
                  </a:lnTo>
                  <a:lnTo>
                    <a:pt x="3487" y="153"/>
                  </a:lnTo>
                  <a:lnTo>
                    <a:pt x="3343" y="192"/>
                  </a:lnTo>
                  <a:lnTo>
                    <a:pt x="3200" y="249"/>
                  </a:lnTo>
                  <a:lnTo>
                    <a:pt x="3056" y="307"/>
                  </a:lnTo>
                  <a:lnTo>
                    <a:pt x="2912" y="374"/>
                  </a:lnTo>
                  <a:lnTo>
                    <a:pt x="2769" y="450"/>
                  </a:lnTo>
                  <a:lnTo>
                    <a:pt x="2635" y="527"/>
                  </a:lnTo>
                  <a:lnTo>
                    <a:pt x="2501" y="623"/>
                  </a:lnTo>
                  <a:lnTo>
                    <a:pt x="2367" y="718"/>
                  </a:lnTo>
                  <a:lnTo>
                    <a:pt x="2232" y="824"/>
                  </a:lnTo>
                  <a:lnTo>
                    <a:pt x="2108" y="929"/>
                  </a:lnTo>
                  <a:lnTo>
                    <a:pt x="1983" y="1044"/>
                  </a:lnTo>
                  <a:lnTo>
                    <a:pt x="1859" y="1159"/>
                  </a:lnTo>
                  <a:lnTo>
                    <a:pt x="1734" y="1284"/>
                  </a:lnTo>
                  <a:lnTo>
                    <a:pt x="1504" y="1552"/>
                  </a:lnTo>
                  <a:lnTo>
                    <a:pt x="1284" y="1839"/>
                  </a:lnTo>
                  <a:lnTo>
                    <a:pt x="1083" y="2136"/>
                  </a:lnTo>
                  <a:lnTo>
                    <a:pt x="892" y="2452"/>
                  </a:lnTo>
                  <a:lnTo>
                    <a:pt x="719" y="2787"/>
                  </a:lnTo>
                  <a:lnTo>
                    <a:pt x="566" y="3123"/>
                  </a:lnTo>
                  <a:lnTo>
                    <a:pt x="422" y="3467"/>
                  </a:lnTo>
                  <a:lnTo>
                    <a:pt x="298" y="3822"/>
                  </a:lnTo>
                  <a:lnTo>
                    <a:pt x="202" y="4176"/>
                  </a:lnTo>
                  <a:lnTo>
                    <a:pt x="116" y="4531"/>
                  </a:lnTo>
                  <a:lnTo>
                    <a:pt x="58" y="4894"/>
                  </a:lnTo>
                  <a:lnTo>
                    <a:pt x="10" y="5249"/>
                  </a:lnTo>
                  <a:lnTo>
                    <a:pt x="1" y="5603"/>
                  </a:lnTo>
                  <a:lnTo>
                    <a:pt x="1" y="5776"/>
                  </a:lnTo>
                  <a:lnTo>
                    <a:pt x="1" y="5948"/>
                  </a:lnTo>
                  <a:lnTo>
                    <a:pt x="10" y="6120"/>
                  </a:lnTo>
                  <a:lnTo>
                    <a:pt x="29" y="6283"/>
                  </a:lnTo>
                  <a:lnTo>
                    <a:pt x="58" y="6446"/>
                  </a:lnTo>
                  <a:lnTo>
                    <a:pt x="87" y="6609"/>
                  </a:lnTo>
                  <a:lnTo>
                    <a:pt x="125" y="6772"/>
                  </a:lnTo>
                  <a:lnTo>
                    <a:pt x="173" y="6925"/>
                  </a:lnTo>
                  <a:lnTo>
                    <a:pt x="221" y="7078"/>
                  </a:lnTo>
                  <a:lnTo>
                    <a:pt x="279" y="7222"/>
                  </a:lnTo>
                  <a:lnTo>
                    <a:pt x="346" y="7366"/>
                  </a:lnTo>
                  <a:lnTo>
                    <a:pt x="413" y="7509"/>
                  </a:lnTo>
                  <a:lnTo>
                    <a:pt x="499" y="7643"/>
                  </a:lnTo>
                  <a:lnTo>
                    <a:pt x="585" y="7778"/>
                  </a:lnTo>
                  <a:lnTo>
                    <a:pt x="671" y="7902"/>
                  </a:lnTo>
                  <a:lnTo>
                    <a:pt x="777" y="8017"/>
                  </a:lnTo>
                  <a:lnTo>
                    <a:pt x="882" y="8132"/>
                  </a:lnTo>
                  <a:lnTo>
                    <a:pt x="1006" y="8237"/>
                  </a:lnTo>
                  <a:lnTo>
                    <a:pt x="1131" y="8343"/>
                  </a:lnTo>
                  <a:lnTo>
                    <a:pt x="1255" y="8438"/>
                  </a:lnTo>
                  <a:lnTo>
                    <a:pt x="1399" y="8525"/>
                  </a:lnTo>
                  <a:lnTo>
                    <a:pt x="1552" y="8601"/>
                  </a:lnTo>
                  <a:lnTo>
                    <a:pt x="1706" y="8678"/>
                  </a:lnTo>
                  <a:lnTo>
                    <a:pt x="1868" y="8745"/>
                  </a:lnTo>
                  <a:lnTo>
                    <a:pt x="2041" y="8802"/>
                  </a:lnTo>
                  <a:lnTo>
                    <a:pt x="2204" y="8860"/>
                  </a:lnTo>
                  <a:lnTo>
                    <a:pt x="2367" y="8908"/>
                  </a:lnTo>
                  <a:lnTo>
                    <a:pt x="2529" y="8946"/>
                  </a:lnTo>
                  <a:lnTo>
                    <a:pt x="2692" y="8975"/>
                  </a:lnTo>
                  <a:lnTo>
                    <a:pt x="2855" y="9004"/>
                  </a:lnTo>
                  <a:lnTo>
                    <a:pt x="3008" y="9023"/>
                  </a:lnTo>
                  <a:lnTo>
                    <a:pt x="3162" y="9032"/>
                  </a:lnTo>
                  <a:lnTo>
                    <a:pt x="3315" y="9042"/>
                  </a:lnTo>
                  <a:lnTo>
                    <a:pt x="3621" y="9042"/>
                  </a:lnTo>
                  <a:lnTo>
                    <a:pt x="3765" y="9032"/>
                  </a:lnTo>
                  <a:lnTo>
                    <a:pt x="4052" y="8994"/>
                  </a:lnTo>
                  <a:lnTo>
                    <a:pt x="4330" y="8936"/>
                  </a:lnTo>
                  <a:lnTo>
                    <a:pt x="4598" y="8860"/>
                  </a:lnTo>
                  <a:lnTo>
                    <a:pt x="4857" y="8754"/>
                  </a:lnTo>
                  <a:lnTo>
                    <a:pt x="5115" y="8640"/>
                  </a:lnTo>
                  <a:lnTo>
                    <a:pt x="5355" y="8505"/>
                  </a:lnTo>
                  <a:lnTo>
                    <a:pt x="5594" y="8362"/>
                  </a:lnTo>
                  <a:lnTo>
                    <a:pt x="5824" y="8189"/>
                  </a:lnTo>
                  <a:lnTo>
                    <a:pt x="6035" y="8007"/>
                  </a:lnTo>
                  <a:lnTo>
                    <a:pt x="6246" y="7816"/>
                  </a:lnTo>
                  <a:lnTo>
                    <a:pt x="6447" y="7605"/>
                  </a:lnTo>
                  <a:lnTo>
                    <a:pt x="6638" y="7394"/>
                  </a:lnTo>
                  <a:lnTo>
                    <a:pt x="6811" y="7165"/>
                  </a:lnTo>
                  <a:lnTo>
                    <a:pt x="6983" y="6925"/>
                  </a:lnTo>
                  <a:lnTo>
                    <a:pt x="7146" y="6676"/>
                  </a:lnTo>
                  <a:lnTo>
                    <a:pt x="7299" y="6417"/>
                  </a:lnTo>
                  <a:lnTo>
                    <a:pt x="7443" y="6149"/>
                  </a:lnTo>
                  <a:lnTo>
                    <a:pt x="7577" y="5881"/>
                  </a:lnTo>
                  <a:lnTo>
                    <a:pt x="7702" y="5613"/>
                  </a:lnTo>
                  <a:lnTo>
                    <a:pt x="7807" y="5335"/>
                  </a:lnTo>
                  <a:lnTo>
                    <a:pt x="7912" y="5048"/>
                  </a:lnTo>
                  <a:lnTo>
                    <a:pt x="8008" y="4770"/>
                  </a:lnTo>
                  <a:lnTo>
                    <a:pt x="8085" y="4483"/>
                  </a:lnTo>
                  <a:lnTo>
                    <a:pt x="8161" y="4195"/>
                  </a:lnTo>
                  <a:lnTo>
                    <a:pt x="8219" y="3908"/>
                  </a:lnTo>
                  <a:lnTo>
                    <a:pt x="8276" y="3630"/>
                  </a:lnTo>
                  <a:lnTo>
                    <a:pt x="8295" y="3458"/>
                  </a:lnTo>
                  <a:lnTo>
                    <a:pt x="8305" y="3285"/>
                  </a:lnTo>
                  <a:lnTo>
                    <a:pt x="8305" y="3103"/>
                  </a:lnTo>
                  <a:lnTo>
                    <a:pt x="8286" y="2921"/>
                  </a:lnTo>
                  <a:lnTo>
                    <a:pt x="8267" y="2749"/>
                  </a:lnTo>
                  <a:lnTo>
                    <a:pt x="8228" y="2567"/>
                  </a:lnTo>
                  <a:lnTo>
                    <a:pt x="8180" y="2395"/>
                  </a:lnTo>
                  <a:lnTo>
                    <a:pt x="8123" y="2213"/>
                  </a:lnTo>
                  <a:lnTo>
                    <a:pt x="8056" y="2040"/>
                  </a:lnTo>
                  <a:lnTo>
                    <a:pt x="7970" y="1868"/>
                  </a:lnTo>
                  <a:lnTo>
                    <a:pt x="7884" y="1705"/>
                  </a:lnTo>
                  <a:lnTo>
                    <a:pt x="7778" y="1542"/>
                  </a:lnTo>
                  <a:lnTo>
                    <a:pt x="7673" y="1379"/>
                  </a:lnTo>
                  <a:lnTo>
                    <a:pt x="7548" y="1226"/>
                  </a:lnTo>
                  <a:lnTo>
                    <a:pt x="7414" y="1073"/>
                  </a:lnTo>
                  <a:lnTo>
                    <a:pt x="7271" y="939"/>
                  </a:lnTo>
                  <a:lnTo>
                    <a:pt x="7117" y="805"/>
                  </a:lnTo>
                  <a:lnTo>
                    <a:pt x="6954" y="680"/>
                  </a:lnTo>
                  <a:lnTo>
                    <a:pt x="6772" y="556"/>
                  </a:lnTo>
                  <a:lnTo>
                    <a:pt x="6590" y="450"/>
                  </a:lnTo>
                  <a:lnTo>
                    <a:pt x="6399" y="354"/>
                  </a:lnTo>
                  <a:lnTo>
                    <a:pt x="6198" y="268"/>
                  </a:lnTo>
                  <a:lnTo>
                    <a:pt x="5977" y="192"/>
                  </a:lnTo>
                  <a:lnTo>
                    <a:pt x="5757" y="125"/>
                  </a:lnTo>
                  <a:lnTo>
                    <a:pt x="5527" y="77"/>
                  </a:lnTo>
                  <a:lnTo>
                    <a:pt x="5278" y="38"/>
                  </a:lnTo>
                  <a:lnTo>
                    <a:pt x="5029" y="10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7748352" y="1861340"/>
              <a:ext cx="54672" cy="30168"/>
            </a:xfrm>
            <a:custGeom>
              <a:rect b="b" l="l" r="r" t="t"/>
              <a:pathLst>
                <a:path extrusionOk="0" h="767" w="1390">
                  <a:moveTo>
                    <a:pt x="796" y="0"/>
                  </a:moveTo>
                  <a:lnTo>
                    <a:pt x="700" y="10"/>
                  </a:lnTo>
                  <a:lnTo>
                    <a:pt x="595" y="29"/>
                  </a:lnTo>
                  <a:lnTo>
                    <a:pt x="489" y="58"/>
                  </a:lnTo>
                  <a:lnTo>
                    <a:pt x="394" y="115"/>
                  </a:lnTo>
                  <a:lnTo>
                    <a:pt x="298" y="173"/>
                  </a:lnTo>
                  <a:lnTo>
                    <a:pt x="221" y="249"/>
                  </a:lnTo>
                  <a:lnTo>
                    <a:pt x="145" y="326"/>
                  </a:lnTo>
                  <a:lnTo>
                    <a:pt x="87" y="422"/>
                  </a:lnTo>
                  <a:lnTo>
                    <a:pt x="39" y="518"/>
                  </a:lnTo>
                  <a:lnTo>
                    <a:pt x="1" y="633"/>
                  </a:lnTo>
                  <a:lnTo>
                    <a:pt x="1" y="671"/>
                  </a:lnTo>
                  <a:lnTo>
                    <a:pt x="20" y="709"/>
                  </a:lnTo>
                  <a:lnTo>
                    <a:pt x="49" y="747"/>
                  </a:lnTo>
                  <a:lnTo>
                    <a:pt x="87" y="767"/>
                  </a:lnTo>
                  <a:lnTo>
                    <a:pt x="116" y="767"/>
                  </a:lnTo>
                  <a:lnTo>
                    <a:pt x="145" y="757"/>
                  </a:lnTo>
                  <a:lnTo>
                    <a:pt x="183" y="747"/>
                  </a:lnTo>
                  <a:lnTo>
                    <a:pt x="202" y="719"/>
                  </a:lnTo>
                  <a:lnTo>
                    <a:pt x="221" y="680"/>
                  </a:lnTo>
                  <a:lnTo>
                    <a:pt x="250" y="604"/>
                  </a:lnTo>
                  <a:lnTo>
                    <a:pt x="279" y="527"/>
                  </a:lnTo>
                  <a:lnTo>
                    <a:pt x="327" y="460"/>
                  </a:lnTo>
                  <a:lnTo>
                    <a:pt x="375" y="403"/>
                  </a:lnTo>
                  <a:lnTo>
                    <a:pt x="442" y="345"/>
                  </a:lnTo>
                  <a:lnTo>
                    <a:pt x="499" y="307"/>
                  </a:lnTo>
                  <a:lnTo>
                    <a:pt x="576" y="269"/>
                  </a:lnTo>
                  <a:lnTo>
                    <a:pt x="652" y="240"/>
                  </a:lnTo>
                  <a:lnTo>
                    <a:pt x="729" y="230"/>
                  </a:lnTo>
                  <a:lnTo>
                    <a:pt x="806" y="221"/>
                  </a:lnTo>
                  <a:lnTo>
                    <a:pt x="873" y="230"/>
                  </a:lnTo>
                  <a:lnTo>
                    <a:pt x="949" y="240"/>
                  </a:lnTo>
                  <a:lnTo>
                    <a:pt x="1016" y="259"/>
                  </a:lnTo>
                  <a:lnTo>
                    <a:pt x="1083" y="288"/>
                  </a:lnTo>
                  <a:lnTo>
                    <a:pt x="1150" y="326"/>
                  </a:lnTo>
                  <a:lnTo>
                    <a:pt x="1208" y="374"/>
                  </a:lnTo>
                  <a:lnTo>
                    <a:pt x="1246" y="393"/>
                  </a:lnTo>
                  <a:lnTo>
                    <a:pt x="1284" y="403"/>
                  </a:lnTo>
                  <a:lnTo>
                    <a:pt x="1323" y="393"/>
                  </a:lnTo>
                  <a:lnTo>
                    <a:pt x="1361" y="364"/>
                  </a:lnTo>
                  <a:lnTo>
                    <a:pt x="1380" y="326"/>
                  </a:lnTo>
                  <a:lnTo>
                    <a:pt x="1390" y="288"/>
                  </a:lnTo>
                  <a:lnTo>
                    <a:pt x="1380" y="240"/>
                  </a:lnTo>
                  <a:lnTo>
                    <a:pt x="1351" y="211"/>
                  </a:lnTo>
                  <a:lnTo>
                    <a:pt x="1275" y="144"/>
                  </a:lnTo>
                  <a:lnTo>
                    <a:pt x="1189" y="96"/>
                  </a:lnTo>
                  <a:lnTo>
                    <a:pt x="1093" y="48"/>
                  </a:lnTo>
                  <a:lnTo>
                    <a:pt x="997" y="20"/>
                  </a:lnTo>
                  <a:lnTo>
                    <a:pt x="901" y="1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7754763" y="1746060"/>
              <a:ext cx="51290" cy="29027"/>
            </a:xfrm>
            <a:custGeom>
              <a:rect b="b" l="l" r="r" t="t"/>
              <a:pathLst>
                <a:path extrusionOk="0" h="738" w="1304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7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3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89"/>
                  </a:lnTo>
                  <a:lnTo>
                    <a:pt x="49" y="508"/>
                  </a:lnTo>
                  <a:lnTo>
                    <a:pt x="20" y="537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61"/>
                  </a:lnTo>
                  <a:lnTo>
                    <a:pt x="58" y="700"/>
                  </a:lnTo>
                  <a:lnTo>
                    <a:pt x="97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3" y="700"/>
                  </a:lnTo>
                  <a:lnTo>
                    <a:pt x="767" y="652"/>
                  </a:lnTo>
                  <a:lnTo>
                    <a:pt x="892" y="594"/>
                  </a:lnTo>
                  <a:lnTo>
                    <a:pt x="1007" y="518"/>
                  </a:lnTo>
                  <a:lnTo>
                    <a:pt x="1102" y="412"/>
                  </a:lnTo>
                  <a:lnTo>
                    <a:pt x="1198" y="29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7744222" y="1708027"/>
              <a:ext cx="46373" cy="40316"/>
            </a:xfrm>
            <a:custGeom>
              <a:rect b="b" l="l" r="r" t="t"/>
              <a:pathLst>
                <a:path extrusionOk="0" h="1025" w="1179">
                  <a:moveTo>
                    <a:pt x="1035" y="0"/>
                  </a:moveTo>
                  <a:lnTo>
                    <a:pt x="997" y="19"/>
                  </a:lnTo>
                  <a:lnTo>
                    <a:pt x="39" y="833"/>
                  </a:lnTo>
                  <a:lnTo>
                    <a:pt x="10" y="862"/>
                  </a:lnTo>
                  <a:lnTo>
                    <a:pt x="1" y="910"/>
                  </a:lnTo>
                  <a:lnTo>
                    <a:pt x="1" y="948"/>
                  </a:lnTo>
                  <a:lnTo>
                    <a:pt x="29" y="987"/>
                  </a:lnTo>
                  <a:lnTo>
                    <a:pt x="68" y="1015"/>
                  </a:lnTo>
                  <a:lnTo>
                    <a:pt x="106" y="1025"/>
                  </a:lnTo>
                  <a:lnTo>
                    <a:pt x="144" y="1025"/>
                  </a:lnTo>
                  <a:lnTo>
                    <a:pt x="183" y="1006"/>
                  </a:lnTo>
                  <a:lnTo>
                    <a:pt x="1140" y="192"/>
                  </a:lnTo>
                  <a:lnTo>
                    <a:pt x="1169" y="163"/>
                  </a:lnTo>
                  <a:lnTo>
                    <a:pt x="1179" y="115"/>
                  </a:lnTo>
                  <a:lnTo>
                    <a:pt x="1179" y="77"/>
                  </a:lnTo>
                  <a:lnTo>
                    <a:pt x="1160" y="38"/>
                  </a:lnTo>
                  <a:lnTo>
                    <a:pt x="1121" y="1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7671891" y="1787122"/>
              <a:ext cx="51290" cy="29067"/>
            </a:xfrm>
            <a:custGeom>
              <a:rect b="b" l="l" r="r" t="t"/>
              <a:pathLst>
                <a:path extrusionOk="0" h="739" w="1304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6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2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99"/>
                  </a:lnTo>
                  <a:lnTo>
                    <a:pt x="49" y="508"/>
                  </a:lnTo>
                  <a:lnTo>
                    <a:pt x="20" y="546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71"/>
                  </a:lnTo>
                  <a:lnTo>
                    <a:pt x="58" y="700"/>
                  </a:lnTo>
                  <a:lnTo>
                    <a:pt x="96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2" y="700"/>
                  </a:lnTo>
                  <a:lnTo>
                    <a:pt x="767" y="661"/>
                  </a:lnTo>
                  <a:lnTo>
                    <a:pt x="891" y="594"/>
                  </a:lnTo>
                  <a:lnTo>
                    <a:pt x="1006" y="518"/>
                  </a:lnTo>
                  <a:lnTo>
                    <a:pt x="1102" y="422"/>
                  </a:lnTo>
                  <a:lnTo>
                    <a:pt x="1198" y="30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7651557" y="1763012"/>
              <a:ext cx="61831" cy="18132"/>
            </a:xfrm>
            <a:custGeom>
              <a:rect b="b" l="l" r="r" t="t"/>
              <a:pathLst>
                <a:path extrusionOk="0" h="461" w="1572">
                  <a:moveTo>
                    <a:pt x="1447" y="0"/>
                  </a:moveTo>
                  <a:lnTo>
                    <a:pt x="96" y="240"/>
                  </a:lnTo>
                  <a:lnTo>
                    <a:pt x="48" y="259"/>
                  </a:lnTo>
                  <a:lnTo>
                    <a:pt x="20" y="288"/>
                  </a:lnTo>
                  <a:lnTo>
                    <a:pt x="0" y="326"/>
                  </a:lnTo>
                  <a:lnTo>
                    <a:pt x="0" y="374"/>
                  </a:lnTo>
                  <a:lnTo>
                    <a:pt x="20" y="412"/>
                  </a:lnTo>
                  <a:lnTo>
                    <a:pt x="39" y="441"/>
                  </a:lnTo>
                  <a:lnTo>
                    <a:pt x="77" y="460"/>
                  </a:lnTo>
                  <a:lnTo>
                    <a:pt x="135" y="460"/>
                  </a:lnTo>
                  <a:lnTo>
                    <a:pt x="1485" y="221"/>
                  </a:lnTo>
                  <a:lnTo>
                    <a:pt x="1523" y="211"/>
                  </a:lnTo>
                  <a:lnTo>
                    <a:pt x="1552" y="182"/>
                  </a:lnTo>
                  <a:lnTo>
                    <a:pt x="1571" y="135"/>
                  </a:lnTo>
                  <a:lnTo>
                    <a:pt x="1571" y="96"/>
                  </a:lnTo>
                  <a:lnTo>
                    <a:pt x="1562" y="58"/>
                  </a:lnTo>
                  <a:lnTo>
                    <a:pt x="1533" y="20"/>
                  </a:lnTo>
                  <a:lnTo>
                    <a:pt x="1495" y="1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6851005" y="3053669"/>
              <a:ext cx="875974" cy="1164871"/>
            </a:xfrm>
            <a:custGeom>
              <a:rect b="b" l="l" r="r" t="t"/>
              <a:pathLst>
                <a:path extrusionOk="0" h="29616" w="22271">
                  <a:moveTo>
                    <a:pt x="17807" y="0"/>
                  </a:moveTo>
                  <a:lnTo>
                    <a:pt x="17615" y="19"/>
                  </a:lnTo>
                  <a:lnTo>
                    <a:pt x="17424" y="48"/>
                  </a:lnTo>
                  <a:lnTo>
                    <a:pt x="17242" y="96"/>
                  </a:lnTo>
                  <a:lnTo>
                    <a:pt x="17050" y="144"/>
                  </a:lnTo>
                  <a:lnTo>
                    <a:pt x="16858" y="201"/>
                  </a:lnTo>
                  <a:lnTo>
                    <a:pt x="16676" y="278"/>
                  </a:lnTo>
                  <a:lnTo>
                    <a:pt x="16485" y="364"/>
                  </a:lnTo>
                  <a:lnTo>
                    <a:pt x="16303" y="450"/>
                  </a:lnTo>
                  <a:lnTo>
                    <a:pt x="16111" y="556"/>
                  </a:lnTo>
                  <a:lnTo>
                    <a:pt x="15929" y="671"/>
                  </a:lnTo>
                  <a:lnTo>
                    <a:pt x="15738" y="805"/>
                  </a:lnTo>
                  <a:lnTo>
                    <a:pt x="15546" y="939"/>
                  </a:lnTo>
                  <a:lnTo>
                    <a:pt x="15364" y="1082"/>
                  </a:lnTo>
                  <a:lnTo>
                    <a:pt x="15173" y="1245"/>
                  </a:lnTo>
                  <a:lnTo>
                    <a:pt x="14981" y="1408"/>
                  </a:lnTo>
                  <a:lnTo>
                    <a:pt x="14799" y="1590"/>
                  </a:lnTo>
                  <a:lnTo>
                    <a:pt x="14608" y="1782"/>
                  </a:lnTo>
                  <a:lnTo>
                    <a:pt x="14416" y="1983"/>
                  </a:lnTo>
                  <a:lnTo>
                    <a:pt x="14224" y="2184"/>
                  </a:lnTo>
                  <a:lnTo>
                    <a:pt x="14033" y="2404"/>
                  </a:lnTo>
                  <a:lnTo>
                    <a:pt x="13841" y="2644"/>
                  </a:lnTo>
                  <a:lnTo>
                    <a:pt x="13449" y="3132"/>
                  </a:lnTo>
                  <a:lnTo>
                    <a:pt x="13046" y="3659"/>
                  </a:lnTo>
                  <a:lnTo>
                    <a:pt x="12654" y="4234"/>
                  </a:lnTo>
                  <a:lnTo>
                    <a:pt x="12242" y="4847"/>
                  </a:lnTo>
                  <a:lnTo>
                    <a:pt x="11830" y="5498"/>
                  </a:lnTo>
                  <a:lnTo>
                    <a:pt x="11399" y="6188"/>
                  </a:lnTo>
                  <a:lnTo>
                    <a:pt x="10968" y="6925"/>
                  </a:lnTo>
                  <a:lnTo>
                    <a:pt x="10537" y="7691"/>
                  </a:lnTo>
                  <a:lnTo>
                    <a:pt x="10087" y="8496"/>
                  </a:lnTo>
                  <a:lnTo>
                    <a:pt x="9617" y="9348"/>
                  </a:lnTo>
                  <a:lnTo>
                    <a:pt x="9148" y="10230"/>
                  </a:lnTo>
                  <a:lnTo>
                    <a:pt x="8669" y="11149"/>
                  </a:lnTo>
                  <a:lnTo>
                    <a:pt x="7663" y="13113"/>
                  </a:lnTo>
                  <a:lnTo>
                    <a:pt x="6208" y="15976"/>
                  </a:lnTo>
                  <a:lnTo>
                    <a:pt x="4819" y="18764"/>
                  </a:lnTo>
                  <a:lnTo>
                    <a:pt x="3526" y="21369"/>
                  </a:lnTo>
                  <a:lnTo>
                    <a:pt x="2367" y="23716"/>
                  </a:lnTo>
                  <a:lnTo>
                    <a:pt x="652" y="27231"/>
                  </a:lnTo>
                  <a:lnTo>
                    <a:pt x="1" y="28572"/>
                  </a:lnTo>
                  <a:lnTo>
                    <a:pt x="365" y="28907"/>
                  </a:lnTo>
                  <a:lnTo>
                    <a:pt x="585" y="29079"/>
                  </a:lnTo>
                  <a:lnTo>
                    <a:pt x="700" y="29165"/>
                  </a:lnTo>
                  <a:lnTo>
                    <a:pt x="815" y="29252"/>
                  </a:lnTo>
                  <a:lnTo>
                    <a:pt x="949" y="29328"/>
                  </a:lnTo>
                  <a:lnTo>
                    <a:pt x="1083" y="29405"/>
                  </a:lnTo>
                  <a:lnTo>
                    <a:pt x="1217" y="29472"/>
                  </a:lnTo>
                  <a:lnTo>
                    <a:pt x="1371" y="29520"/>
                  </a:lnTo>
                  <a:lnTo>
                    <a:pt x="1524" y="29568"/>
                  </a:lnTo>
                  <a:lnTo>
                    <a:pt x="1696" y="29596"/>
                  </a:lnTo>
                  <a:lnTo>
                    <a:pt x="1869" y="29616"/>
                  </a:lnTo>
                  <a:lnTo>
                    <a:pt x="2051" y="29616"/>
                  </a:lnTo>
                  <a:lnTo>
                    <a:pt x="18333" y="11034"/>
                  </a:lnTo>
                  <a:lnTo>
                    <a:pt x="18410" y="10957"/>
                  </a:lnTo>
                  <a:lnTo>
                    <a:pt x="18621" y="10747"/>
                  </a:lnTo>
                  <a:lnTo>
                    <a:pt x="18937" y="10402"/>
                  </a:lnTo>
                  <a:lnTo>
                    <a:pt x="19339" y="9942"/>
                  </a:lnTo>
                  <a:lnTo>
                    <a:pt x="19559" y="9674"/>
                  </a:lnTo>
                  <a:lnTo>
                    <a:pt x="19789" y="9387"/>
                  </a:lnTo>
                  <a:lnTo>
                    <a:pt x="20029" y="9080"/>
                  </a:lnTo>
                  <a:lnTo>
                    <a:pt x="20268" y="8745"/>
                  </a:lnTo>
                  <a:lnTo>
                    <a:pt x="20517" y="8400"/>
                  </a:lnTo>
                  <a:lnTo>
                    <a:pt x="20757" y="8046"/>
                  </a:lnTo>
                  <a:lnTo>
                    <a:pt x="20987" y="7672"/>
                  </a:lnTo>
                  <a:lnTo>
                    <a:pt x="21216" y="7279"/>
                  </a:lnTo>
                  <a:lnTo>
                    <a:pt x="21427" y="6887"/>
                  </a:lnTo>
                  <a:lnTo>
                    <a:pt x="21619" y="6484"/>
                  </a:lnTo>
                  <a:lnTo>
                    <a:pt x="21801" y="6073"/>
                  </a:lnTo>
                  <a:lnTo>
                    <a:pt x="21877" y="5871"/>
                  </a:lnTo>
                  <a:lnTo>
                    <a:pt x="21954" y="5661"/>
                  </a:lnTo>
                  <a:lnTo>
                    <a:pt x="22021" y="5460"/>
                  </a:lnTo>
                  <a:lnTo>
                    <a:pt x="22078" y="5249"/>
                  </a:lnTo>
                  <a:lnTo>
                    <a:pt x="22126" y="5038"/>
                  </a:lnTo>
                  <a:lnTo>
                    <a:pt x="22174" y="4837"/>
                  </a:lnTo>
                  <a:lnTo>
                    <a:pt x="22213" y="4626"/>
                  </a:lnTo>
                  <a:lnTo>
                    <a:pt x="22241" y="4416"/>
                  </a:lnTo>
                  <a:lnTo>
                    <a:pt x="22260" y="4214"/>
                  </a:lnTo>
                  <a:lnTo>
                    <a:pt x="22270" y="4004"/>
                  </a:lnTo>
                  <a:lnTo>
                    <a:pt x="22270" y="3803"/>
                  </a:lnTo>
                  <a:lnTo>
                    <a:pt x="22251" y="3601"/>
                  </a:lnTo>
                  <a:lnTo>
                    <a:pt x="22232" y="3400"/>
                  </a:lnTo>
                  <a:lnTo>
                    <a:pt x="22203" y="3209"/>
                  </a:lnTo>
                  <a:lnTo>
                    <a:pt x="22155" y="3008"/>
                  </a:lnTo>
                  <a:lnTo>
                    <a:pt x="22098" y="2816"/>
                  </a:lnTo>
                  <a:lnTo>
                    <a:pt x="22031" y="2625"/>
                  </a:lnTo>
                  <a:lnTo>
                    <a:pt x="21944" y="2433"/>
                  </a:lnTo>
                  <a:lnTo>
                    <a:pt x="21849" y="2251"/>
                  </a:lnTo>
                  <a:lnTo>
                    <a:pt x="21743" y="2069"/>
                  </a:lnTo>
                  <a:lnTo>
                    <a:pt x="21619" y="1887"/>
                  </a:lnTo>
                  <a:lnTo>
                    <a:pt x="21485" y="1715"/>
                  </a:lnTo>
                  <a:lnTo>
                    <a:pt x="21331" y="1552"/>
                  </a:lnTo>
                  <a:lnTo>
                    <a:pt x="21159" y="1379"/>
                  </a:lnTo>
                  <a:lnTo>
                    <a:pt x="20977" y="1217"/>
                  </a:lnTo>
                  <a:lnTo>
                    <a:pt x="20785" y="1063"/>
                  </a:lnTo>
                  <a:lnTo>
                    <a:pt x="20575" y="910"/>
                  </a:lnTo>
                  <a:lnTo>
                    <a:pt x="20364" y="776"/>
                  </a:lnTo>
                  <a:lnTo>
                    <a:pt x="20163" y="651"/>
                  </a:lnTo>
                  <a:lnTo>
                    <a:pt x="19952" y="536"/>
                  </a:lnTo>
                  <a:lnTo>
                    <a:pt x="19751" y="431"/>
                  </a:lnTo>
                  <a:lnTo>
                    <a:pt x="19550" y="335"/>
                  </a:lnTo>
                  <a:lnTo>
                    <a:pt x="19358" y="259"/>
                  </a:lnTo>
                  <a:lnTo>
                    <a:pt x="19157" y="182"/>
                  </a:lnTo>
                  <a:lnTo>
                    <a:pt x="18966" y="125"/>
                  </a:lnTo>
                  <a:lnTo>
                    <a:pt x="18764" y="77"/>
                  </a:lnTo>
                  <a:lnTo>
                    <a:pt x="18573" y="38"/>
                  </a:lnTo>
                  <a:lnTo>
                    <a:pt x="18381" y="10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7694507" y="1602894"/>
              <a:ext cx="201579" cy="123976"/>
            </a:xfrm>
            <a:custGeom>
              <a:rect b="b" l="l" r="r" t="t"/>
              <a:pathLst>
                <a:path extrusionOk="0" h="3152" w="5125">
                  <a:moveTo>
                    <a:pt x="3190" y="1"/>
                  </a:moveTo>
                  <a:lnTo>
                    <a:pt x="2998" y="10"/>
                  </a:lnTo>
                  <a:lnTo>
                    <a:pt x="2797" y="20"/>
                  </a:lnTo>
                  <a:lnTo>
                    <a:pt x="2596" y="39"/>
                  </a:lnTo>
                  <a:lnTo>
                    <a:pt x="2395" y="58"/>
                  </a:lnTo>
                  <a:lnTo>
                    <a:pt x="2203" y="87"/>
                  </a:lnTo>
                  <a:lnTo>
                    <a:pt x="2002" y="116"/>
                  </a:lnTo>
                  <a:lnTo>
                    <a:pt x="1820" y="154"/>
                  </a:lnTo>
                  <a:lnTo>
                    <a:pt x="1629" y="202"/>
                  </a:lnTo>
                  <a:lnTo>
                    <a:pt x="1456" y="250"/>
                  </a:lnTo>
                  <a:lnTo>
                    <a:pt x="1284" y="298"/>
                  </a:lnTo>
                  <a:lnTo>
                    <a:pt x="1121" y="355"/>
                  </a:lnTo>
                  <a:lnTo>
                    <a:pt x="977" y="413"/>
                  </a:lnTo>
                  <a:lnTo>
                    <a:pt x="834" y="480"/>
                  </a:lnTo>
                  <a:lnTo>
                    <a:pt x="709" y="547"/>
                  </a:lnTo>
                  <a:lnTo>
                    <a:pt x="604" y="614"/>
                  </a:lnTo>
                  <a:lnTo>
                    <a:pt x="422" y="757"/>
                  </a:lnTo>
                  <a:lnTo>
                    <a:pt x="269" y="872"/>
                  </a:lnTo>
                  <a:lnTo>
                    <a:pt x="163" y="978"/>
                  </a:lnTo>
                  <a:lnTo>
                    <a:pt x="87" y="1074"/>
                  </a:lnTo>
                  <a:lnTo>
                    <a:pt x="39" y="1150"/>
                  </a:lnTo>
                  <a:lnTo>
                    <a:pt x="10" y="1208"/>
                  </a:lnTo>
                  <a:lnTo>
                    <a:pt x="0" y="1265"/>
                  </a:lnTo>
                  <a:lnTo>
                    <a:pt x="19" y="1313"/>
                  </a:lnTo>
                  <a:lnTo>
                    <a:pt x="39" y="1342"/>
                  </a:lnTo>
                  <a:lnTo>
                    <a:pt x="77" y="1370"/>
                  </a:lnTo>
                  <a:lnTo>
                    <a:pt x="115" y="1390"/>
                  </a:lnTo>
                  <a:lnTo>
                    <a:pt x="154" y="1409"/>
                  </a:lnTo>
                  <a:lnTo>
                    <a:pt x="221" y="1428"/>
                  </a:lnTo>
                  <a:lnTo>
                    <a:pt x="259" y="1428"/>
                  </a:lnTo>
                  <a:lnTo>
                    <a:pt x="527" y="1409"/>
                  </a:lnTo>
                  <a:lnTo>
                    <a:pt x="1044" y="1409"/>
                  </a:lnTo>
                  <a:lnTo>
                    <a:pt x="1284" y="1428"/>
                  </a:lnTo>
                  <a:lnTo>
                    <a:pt x="1514" y="1457"/>
                  </a:lnTo>
                  <a:lnTo>
                    <a:pt x="1724" y="1495"/>
                  </a:lnTo>
                  <a:lnTo>
                    <a:pt x="1935" y="1533"/>
                  </a:lnTo>
                  <a:lnTo>
                    <a:pt x="2127" y="1591"/>
                  </a:lnTo>
                  <a:lnTo>
                    <a:pt x="2309" y="1648"/>
                  </a:lnTo>
                  <a:lnTo>
                    <a:pt x="2481" y="1715"/>
                  </a:lnTo>
                  <a:lnTo>
                    <a:pt x="2644" y="1782"/>
                  </a:lnTo>
                  <a:lnTo>
                    <a:pt x="2797" y="1859"/>
                  </a:lnTo>
                  <a:lnTo>
                    <a:pt x="2941" y="1936"/>
                  </a:lnTo>
                  <a:lnTo>
                    <a:pt x="3075" y="2022"/>
                  </a:lnTo>
                  <a:lnTo>
                    <a:pt x="3199" y="2108"/>
                  </a:lnTo>
                  <a:lnTo>
                    <a:pt x="3324" y="2194"/>
                  </a:lnTo>
                  <a:lnTo>
                    <a:pt x="3525" y="2367"/>
                  </a:lnTo>
                  <a:lnTo>
                    <a:pt x="3697" y="2539"/>
                  </a:lnTo>
                  <a:lnTo>
                    <a:pt x="3841" y="2702"/>
                  </a:lnTo>
                  <a:lnTo>
                    <a:pt x="3956" y="2845"/>
                  </a:lnTo>
                  <a:lnTo>
                    <a:pt x="4033" y="2970"/>
                  </a:lnTo>
                  <a:lnTo>
                    <a:pt x="4090" y="3066"/>
                  </a:lnTo>
                  <a:lnTo>
                    <a:pt x="4138" y="3152"/>
                  </a:lnTo>
                  <a:lnTo>
                    <a:pt x="4464" y="3123"/>
                  </a:lnTo>
                  <a:lnTo>
                    <a:pt x="4502" y="2750"/>
                  </a:lnTo>
                  <a:lnTo>
                    <a:pt x="4550" y="2434"/>
                  </a:lnTo>
                  <a:lnTo>
                    <a:pt x="4607" y="2156"/>
                  </a:lnTo>
                  <a:lnTo>
                    <a:pt x="4655" y="1926"/>
                  </a:lnTo>
                  <a:lnTo>
                    <a:pt x="4713" y="1734"/>
                  </a:lnTo>
                  <a:lnTo>
                    <a:pt x="4770" y="1572"/>
                  </a:lnTo>
                  <a:lnTo>
                    <a:pt x="4818" y="1447"/>
                  </a:lnTo>
                  <a:lnTo>
                    <a:pt x="4866" y="1342"/>
                  </a:lnTo>
                  <a:lnTo>
                    <a:pt x="4914" y="1265"/>
                  </a:lnTo>
                  <a:lnTo>
                    <a:pt x="4962" y="1217"/>
                  </a:lnTo>
                  <a:lnTo>
                    <a:pt x="5000" y="1179"/>
                  </a:lnTo>
                  <a:lnTo>
                    <a:pt x="5038" y="1150"/>
                  </a:lnTo>
                  <a:lnTo>
                    <a:pt x="5067" y="1141"/>
                  </a:lnTo>
                  <a:lnTo>
                    <a:pt x="5105" y="1141"/>
                  </a:lnTo>
                  <a:lnTo>
                    <a:pt x="5125" y="997"/>
                  </a:lnTo>
                  <a:lnTo>
                    <a:pt x="5125" y="872"/>
                  </a:lnTo>
                  <a:lnTo>
                    <a:pt x="5096" y="748"/>
                  </a:lnTo>
                  <a:lnTo>
                    <a:pt x="5048" y="643"/>
                  </a:lnTo>
                  <a:lnTo>
                    <a:pt x="4990" y="537"/>
                  </a:lnTo>
                  <a:lnTo>
                    <a:pt x="4904" y="451"/>
                  </a:lnTo>
                  <a:lnTo>
                    <a:pt x="4809" y="365"/>
                  </a:lnTo>
                  <a:lnTo>
                    <a:pt x="4694" y="298"/>
                  </a:lnTo>
                  <a:lnTo>
                    <a:pt x="4569" y="231"/>
                  </a:lnTo>
                  <a:lnTo>
                    <a:pt x="4425" y="173"/>
                  </a:lnTo>
                  <a:lnTo>
                    <a:pt x="4272" y="125"/>
                  </a:lnTo>
                  <a:lnTo>
                    <a:pt x="4109" y="87"/>
                  </a:lnTo>
                  <a:lnTo>
                    <a:pt x="3946" y="58"/>
                  </a:lnTo>
                  <a:lnTo>
                    <a:pt x="3765" y="30"/>
                  </a:lnTo>
                  <a:lnTo>
                    <a:pt x="3583" y="20"/>
                  </a:lnTo>
                  <a:lnTo>
                    <a:pt x="3391" y="10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7778519" y="1446945"/>
              <a:ext cx="622397" cy="789679"/>
            </a:xfrm>
            <a:custGeom>
              <a:rect b="b" l="l" r="r" t="t"/>
              <a:pathLst>
                <a:path extrusionOk="0" h="20077" w="15824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7951420" y="1776188"/>
              <a:ext cx="441586" cy="528983"/>
            </a:xfrm>
            <a:custGeom>
              <a:rect b="b" l="l" r="r" t="t"/>
              <a:pathLst>
                <a:path extrusionOk="0" h="13449" w="11227">
                  <a:moveTo>
                    <a:pt x="5067" y="1"/>
                  </a:moveTo>
                  <a:lnTo>
                    <a:pt x="4818" y="355"/>
                  </a:lnTo>
                  <a:lnTo>
                    <a:pt x="4445" y="891"/>
                  </a:lnTo>
                  <a:lnTo>
                    <a:pt x="3468" y="2367"/>
                  </a:lnTo>
                  <a:lnTo>
                    <a:pt x="2884" y="3219"/>
                  </a:lnTo>
                  <a:lnTo>
                    <a:pt x="2280" y="4100"/>
                  </a:lnTo>
                  <a:lnTo>
                    <a:pt x="1658" y="4962"/>
                  </a:lnTo>
                  <a:lnTo>
                    <a:pt x="1351" y="5374"/>
                  </a:lnTo>
                  <a:lnTo>
                    <a:pt x="1045" y="5776"/>
                  </a:lnTo>
                  <a:lnTo>
                    <a:pt x="901" y="5968"/>
                  </a:lnTo>
                  <a:lnTo>
                    <a:pt x="767" y="6169"/>
                  </a:lnTo>
                  <a:lnTo>
                    <a:pt x="652" y="6361"/>
                  </a:lnTo>
                  <a:lnTo>
                    <a:pt x="537" y="6562"/>
                  </a:lnTo>
                  <a:lnTo>
                    <a:pt x="441" y="6763"/>
                  </a:lnTo>
                  <a:lnTo>
                    <a:pt x="355" y="6964"/>
                  </a:lnTo>
                  <a:lnTo>
                    <a:pt x="269" y="7175"/>
                  </a:lnTo>
                  <a:lnTo>
                    <a:pt x="202" y="7376"/>
                  </a:lnTo>
                  <a:lnTo>
                    <a:pt x="144" y="7577"/>
                  </a:lnTo>
                  <a:lnTo>
                    <a:pt x="96" y="7778"/>
                  </a:lnTo>
                  <a:lnTo>
                    <a:pt x="58" y="7989"/>
                  </a:lnTo>
                  <a:lnTo>
                    <a:pt x="29" y="8190"/>
                  </a:lnTo>
                  <a:lnTo>
                    <a:pt x="10" y="8391"/>
                  </a:lnTo>
                  <a:lnTo>
                    <a:pt x="1" y="8592"/>
                  </a:lnTo>
                  <a:lnTo>
                    <a:pt x="1" y="8793"/>
                  </a:lnTo>
                  <a:lnTo>
                    <a:pt x="10" y="8995"/>
                  </a:lnTo>
                  <a:lnTo>
                    <a:pt x="20" y="9196"/>
                  </a:lnTo>
                  <a:lnTo>
                    <a:pt x="39" y="9387"/>
                  </a:lnTo>
                  <a:lnTo>
                    <a:pt x="77" y="9588"/>
                  </a:lnTo>
                  <a:lnTo>
                    <a:pt x="116" y="9780"/>
                  </a:lnTo>
                  <a:lnTo>
                    <a:pt x="154" y="9972"/>
                  </a:lnTo>
                  <a:lnTo>
                    <a:pt x="211" y="10154"/>
                  </a:lnTo>
                  <a:lnTo>
                    <a:pt x="269" y="10345"/>
                  </a:lnTo>
                  <a:lnTo>
                    <a:pt x="336" y="10527"/>
                  </a:lnTo>
                  <a:lnTo>
                    <a:pt x="412" y="10699"/>
                  </a:lnTo>
                  <a:lnTo>
                    <a:pt x="489" y="10881"/>
                  </a:lnTo>
                  <a:lnTo>
                    <a:pt x="575" y="11044"/>
                  </a:lnTo>
                  <a:lnTo>
                    <a:pt x="661" y="11217"/>
                  </a:lnTo>
                  <a:lnTo>
                    <a:pt x="757" y="11380"/>
                  </a:lnTo>
                  <a:lnTo>
                    <a:pt x="863" y="11533"/>
                  </a:lnTo>
                  <a:lnTo>
                    <a:pt x="968" y="11696"/>
                  </a:lnTo>
                  <a:lnTo>
                    <a:pt x="1083" y="11839"/>
                  </a:lnTo>
                  <a:lnTo>
                    <a:pt x="1198" y="11983"/>
                  </a:lnTo>
                  <a:lnTo>
                    <a:pt x="1313" y="12127"/>
                  </a:lnTo>
                  <a:lnTo>
                    <a:pt x="1437" y="12261"/>
                  </a:lnTo>
                  <a:lnTo>
                    <a:pt x="1571" y="12385"/>
                  </a:lnTo>
                  <a:lnTo>
                    <a:pt x="1705" y="12500"/>
                  </a:lnTo>
                  <a:lnTo>
                    <a:pt x="1840" y="12615"/>
                  </a:lnTo>
                  <a:lnTo>
                    <a:pt x="1983" y="12730"/>
                  </a:lnTo>
                  <a:lnTo>
                    <a:pt x="2127" y="12826"/>
                  </a:lnTo>
                  <a:lnTo>
                    <a:pt x="2271" y="12922"/>
                  </a:lnTo>
                  <a:lnTo>
                    <a:pt x="2414" y="13017"/>
                  </a:lnTo>
                  <a:lnTo>
                    <a:pt x="2568" y="13094"/>
                  </a:lnTo>
                  <a:lnTo>
                    <a:pt x="2721" y="13171"/>
                  </a:lnTo>
                  <a:lnTo>
                    <a:pt x="2874" y="13228"/>
                  </a:lnTo>
                  <a:lnTo>
                    <a:pt x="3037" y="13286"/>
                  </a:lnTo>
                  <a:lnTo>
                    <a:pt x="3190" y="13343"/>
                  </a:lnTo>
                  <a:lnTo>
                    <a:pt x="3353" y="13381"/>
                  </a:lnTo>
                  <a:lnTo>
                    <a:pt x="3516" y="13410"/>
                  </a:lnTo>
                  <a:lnTo>
                    <a:pt x="3679" y="13429"/>
                  </a:lnTo>
                  <a:lnTo>
                    <a:pt x="3841" y="13448"/>
                  </a:lnTo>
                  <a:lnTo>
                    <a:pt x="4167" y="13448"/>
                  </a:lnTo>
                  <a:lnTo>
                    <a:pt x="4330" y="13429"/>
                  </a:lnTo>
                  <a:lnTo>
                    <a:pt x="4493" y="13401"/>
                  </a:lnTo>
                  <a:lnTo>
                    <a:pt x="4656" y="13372"/>
                  </a:lnTo>
                  <a:lnTo>
                    <a:pt x="4818" y="13324"/>
                  </a:lnTo>
                  <a:lnTo>
                    <a:pt x="4981" y="13266"/>
                  </a:lnTo>
                  <a:lnTo>
                    <a:pt x="5144" y="13199"/>
                  </a:lnTo>
                  <a:lnTo>
                    <a:pt x="5297" y="13123"/>
                  </a:lnTo>
                  <a:lnTo>
                    <a:pt x="5460" y="13027"/>
                  </a:lnTo>
                  <a:lnTo>
                    <a:pt x="5613" y="12931"/>
                  </a:lnTo>
                  <a:lnTo>
                    <a:pt x="5767" y="12816"/>
                  </a:lnTo>
                  <a:lnTo>
                    <a:pt x="5920" y="12692"/>
                  </a:lnTo>
                  <a:lnTo>
                    <a:pt x="6111" y="12500"/>
                  </a:lnTo>
                  <a:lnTo>
                    <a:pt x="6332" y="12261"/>
                  </a:lnTo>
                  <a:lnTo>
                    <a:pt x="6619" y="11945"/>
                  </a:lnTo>
                  <a:lnTo>
                    <a:pt x="6964" y="11542"/>
                  </a:lnTo>
                  <a:lnTo>
                    <a:pt x="7357" y="11054"/>
                  </a:lnTo>
                  <a:lnTo>
                    <a:pt x="7567" y="10786"/>
                  </a:lnTo>
                  <a:lnTo>
                    <a:pt x="7778" y="10498"/>
                  </a:lnTo>
                  <a:lnTo>
                    <a:pt x="7998" y="10192"/>
                  </a:lnTo>
                  <a:lnTo>
                    <a:pt x="8228" y="9866"/>
                  </a:lnTo>
                  <a:lnTo>
                    <a:pt x="8458" y="9521"/>
                  </a:lnTo>
                  <a:lnTo>
                    <a:pt x="8688" y="9167"/>
                  </a:lnTo>
                  <a:lnTo>
                    <a:pt x="8918" y="8793"/>
                  </a:lnTo>
                  <a:lnTo>
                    <a:pt x="9148" y="8401"/>
                  </a:lnTo>
                  <a:lnTo>
                    <a:pt x="9368" y="7998"/>
                  </a:lnTo>
                  <a:lnTo>
                    <a:pt x="9588" y="7577"/>
                  </a:lnTo>
                  <a:lnTo>
                    <a:pt x="9809" y="7146"/>
                  </a:lnTo>
                  <a:lnTo>
                    <a:pt x="10010" y="6696"/>
                  </a:lnTo>
                  <a:lnTo>
                    <a:pt x="10211" y="6236"/>
                  </a:lnTo>
                  <a:lnTo>
                    <a:pt x="10402" y="5767"/>
                  </a:lnTo>
                  <a:lnTo>
                    <a:pt x="10575" y="5278"/>
                  </a:lnTo>
                  <a:lnTo>
                    <a:pt x="10738" y="4780"/>
                  </a:lnTo>
                  <a:lnTo>
                    <a:pt x="10891" y="4273"/>
                  </a:lnTo>
                  <a:lnTo>
                    <a:pt x="11015" y="3746"/>
                  </a:lnTo>
                  <a:lnTo>
                    <a:pt x="11130" y="3219"/>
                  </a:lnTo>
                  <a:lnTo>
                    <a:pt x="11226" y="26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7534389" y="1389325"/>
              <a:ext cx="265652" cy="115677"/>
            </a:xfrm>
            <a:custGeom>
              <a:rect b="b" l="l" r="r" t="t"/>
              <a:pathLst>
                <a:path extrusionOk="0" h="2941" w="6754">
                  <a:moveTo>
                    <a:pt x="3123" y="0"/>
                  </a:moveTo>
                  <a:lnTo>
                    <a:pt x="2970" y="10"/>
                  </a:lnTo>
                  <a:lnTo>
                    <a:pt x="2817" y="38"/>
                  </a:lnTo>
                  <a:lnTo>
                    <a:pt x="2673" y="67"/>
                  </a:lnTo>
                  <a:lnTo>
                    <a:pt x="2520" y="115"/>
                  </a:lnTo>
                  <a:lnTo>
                    <a:pt x="2376" y="172"/>
                  </a:lnTo>
                  <a:lnTo>
                    <a:pt x="2242" y="239"/>
                  </a:lnTo>
                  <a:lnTo>
                    <a:pt x="2098" y="316"/>
                  </a:lnTo>
                  <a:lnTo>
                    <a:pt x="1974" y="402"/>
                  </a:lnTo>
                  <a:lnTo>
                    <a:pt x="1840" y="498"/>
                  </a:lnTo>
                  <a:lnTo>
                    <a:pt x="1533" y="651"/>
                  </a:lnTo>
                  <a:lnTo>
                    <a:pt x="1217" y="824"/>
                  </a:lnTo>
                  <a:lnTo>
                    <a:pt x="1035" y="929"/>
                  </a:lnTo>
                  <a:lnTo>
                    <a:pt x="853" y="1034"/>
                  </a:lnTo>
                  <a:lnTo>
                    <a:pt x="681" y="1159"/>
                  </a:lnTo>
                  <a:lnTo>
                    <a:pt x="508" y="1274"/>
                  </a:lnTo>
                  <a:lnTo>
                    <a:pt x="355" y="1398"/>
                  </a:lnTo>
                  <a:lnTo>
                    <a:pt x="221" y="1523"/>
                  </a:lnTo>
                  <a:lnTo>
                    <a:pt x="116" y="1647"/>
                  </a:lnTo>
                  <a:lnTo>
                    <a:pt x="68" y="1714"/>
                  </a:lnTo>
                  <a:lnTo>
                    <a:pt x="39" y="1772"/>
                  </a:lnTo>
                  <a:lnTo>
                    <a:pt x="20" y="1829"/>
                  </a:lnTo>
                  <a:lnTo>
                    <a:pt x="1" y="1887"/>
                  </a:lnTo>
                  <a:lnTo>
                    <a:pt x="1" y="1944"/>
                  </a:lnTo>
                  <a:lnTo>
                    <a:pt x="20" y="1992"/>
                  </a:lnTo>
                  <a:lnTo>
                    <a:pt x="3315" y="1992"/>
                  </a:lnTo>
                  <a:lnTo>
                    <a:pt x="6207" y="2940"/>
                  </a:lnTo>
                  <a:lnTo>
                    <a:pt x="6753" y="1465"/>
                  </a:lnTo>
                  <a:lnTo>
                    <a:pt x="4177" y="220"/>
                  </a:lnTo>
                  <a:lnTo>
                    <a:pt x="4033" y="153"/>
                  </a:lnTo>
                  <a:lnTo>
                    <a:pt x="3889" y="105"/>
                  </a:lnTo>
                  <a:lnTo>
                    <a:pt x="3736" y="57"/>
                  </a:lnTo>
                  <a:lnTo>
                    <a:pt x="3583" y="29"/>
                  </a:lnTo>
                  <a:lnTo>
                    <a:pt x="3430" y="1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6751575" y="2828733"/>
              <a:ext cx="442333" cy="90858"/>
            </a:xfrm>
            <a:custGeom>
              <a:rect b="b" l="l" r="r" t="t"/>
              <a:pathLst>
                <a:path extrusionOk="0" h="2310" w="11246">
                  <a:moveTo>
                    <a:pt x="2117" y="1"/>
                  </a:moveTo>
                  <a:lnTo>
                    <a:pt x="1897" y="20"/>
                  </a:lnTo>
                  <a:lnTo>
                    <a:pt x="1686" y="49"/>
                  </a:lnTo>
                  <a:lnTo>
                    <a:pt x="1485" y="97"/>
                  </a:lnTo>
                  <a:lnTo>
                    <a:pt x="1293" y="173"/>
                  </a:lnTo>
                  <a:lnTo>
                    <a:pt x="1111" y="260"/>
                  </a:lnTo>
                  <a:lnTo>
                    <a:pt x="939" y="365"/>
                  </a:lnTo>
                  <a:lnTo>
                    <a:pt x="776" y="489"/>
                  </a:lnTo>
                  <a:lnTo>
                    <a:pt x="623" y="624"/>
                  </a:lnTo>
                  <a:lnTo>
                    <a:pt x="489" y="777"/>
                  </a:lnTo>
                  <a:lnTo>
                    <a:pt x="364" y="940"/>
                  </a:lnTo>
                  <a:lnTo>
                    <a:pt x="259" y="1112"/>
                  </a:lnTo>
                  <a:lnTo>
                    <a:pt x="173" y="1294"/>
                  </a:lnTo>
                  <a:lnTo>
                    <a:pt x="96" y="1486"/>
                  </a:lnTo>
                  <a:lnTo>
                    <a:pt x="48" y="1687"/>
                  </a:lnTo>
                  <a:lnTo>
                    <a:pt x="20" y="1897"/>
                  </a:lnTo>
                  <a:lnTo>
                    <a:pt x="0" y="2118"/>
                  </a:lnTo>
                  <a:lnTo>
                    <a:pt x="0" y="2309"/>
                  </a:lnTo>
                  <a:lnTo>
                    <a:pt x="11245" y="2309"/>
                  </a:lnTo>
                  <a:lnTo>
                    <a:pt x="11245" y="2118"/>
                  </a:lnTo>
                  <a:lnTo>
                    <a:pt x="11235" y="1897"/>
                  </a:lnTo>
                  <a:lnTo>
                    <a:pt x="11207" y="1687"/>
                  </a:lnTo>
                  <a:lnTo>
                    <a:pt x="11149" y="1486"/>
                  </a:lnTo>
                  <a:lnTo>
                    <a:pt x="11082" y="1294"/>
                  </a:lnTo>
                  <a:lnTo>
                    <a:pt x="10986" y="1112"/>
                  </a:lnTo>
                  <a:lnTo>
                    <a:pt x="10881" y="940"/>
                  </a:lnTo>
                  <a:lnTo>
                    <a:pt x="10766" y="777"/>
                  </a:lnTo>
                  <a:lnTo>
                    <a:pt x="10622" y="624"/>
                  </a:lnTo>
                  <a:lnTo>
                    <a:pt x="10479" y="489"/>
                  </a:lnTo>
                  <a:lnTo>
                    <a:pt x="10316" y="365"/>
                  </a:lnTo>
                  <a:lnTo>
                    <a:pt x="10144" y="260"/>
                  </a:lnTo>
                  <a:lnTo>
                    <a:pt x="9952" y="173"/>
                  </a:lnTo>
                  <a:lnTo>
                    <a:pt x="9760" y="97"/>
                  </a:lnTo>
                  <a:lnTo>
                    <a:pt x="9559" y="49"/>
                  </a:lnTo>
                  <a:lnTo>
                    <a:pt x="9349" y="2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6644947" y="2603837"/>
              <a:ext cx="334208" cy="315761"/>
            </a:xfrm>
            <a:custGeom>
              <a:rect b="b" l="l" r="r" t="t"/>
              <a:pathLst>
                <a:path extrusionOk="0" h="8028" w="8497">
                  <a:moveTo>
                    <a:pt x="2041" y="1"/>
                  </a:moveTo>
                  <a:lnTo>
                    <a:pt x="1" y="8027"/>
                  </a:lnTo>
                  <a:lnTo>
                    <a:pt x="6456" y="8027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6143904" y="1766394"/>
              <a:ext cx="1389814" cy="897410"/>
            </a:xfrm>
            <a:custGeom>
              <a:rect b="b" l="l" r="r" t="t"/>
              <a:pathLst>
                <a:path extrusionOk="0" h="22816" w="35335">
                  <a:moveTo>
                    <a:pt x="1687" y="1"/>
                  </a:moveTo>
                  <a:lnTo>
                    <a:pt x="1514" y="10"/>
                  </a:lnTo>
                  <a:lnTo>
                    <a:pt x="1342" y="39"/>
                  </a:lnTo>
                  <a:lnTo>
                    <a:pt x="1179" y="77"/>
                  </a:lnTo>
                  <a:lnTo>
                    <a:pt x="1026" y="135"/>
                  </a:lnTo>
                  <a:lnTo>
                    <a:pt x="882" y="202"/>
                  </a:lnTo>
                  <a:lnTo>
                    <a:pt x="738" y="288"/>
                  </a:lnTo>
                  <a:lnTo>
                    <a:pt x="614" y="384"/>
                  </a:lnTo>
                  <a:lnTo>
                    <a:pt x="489" y="499"/>
                  </a:lnTo>
                  <a:lnTo>
                    <a:pt x="384" y="614"/>
                  </a:lnTo>
                  <a:lnTo>
                    <a:pt x="288" y="748"/>
                  </a:lnTo>
                  <a:lnTo>
                    <a:pt x="202" y="882"/>
                  </a:lnTo>
                  <a:lnTo>
                    <a:pt x="135" y="1026"/>
                  </a:lnTo>
                  <a:lnTo>
                    <a:pt x="78" y="1188"/>
                  </a:lnTo>
                  <a:lnTo>
                    <a:pt x="30" y="1342"/>
                  </a:lnTo>
                  <a:lnTo>
                    <a:pt x="10" y="1514"/>
                  </a:lnTo>
                  <a:lnTo>
                    <a:pt x="1" y="1686"/>
                  </a:lnTo>
                  <a:lnTo>
                    <a:pt x="2405" y="21130"/>
                  </a:lnTo>
                  <a:lnTo>
                    <a:pt x="2415" y="21302"/>
                  </a:lnTo>
                  <a:lnTo>
                    <a:pt x="2434" y="21475"/>
                  </a:lnTo>
                  <a:lnTo>
                    <a:pt x="2482" y="21638"/>
                  </a:lnTo>
                  <a:lnTo>
                    <a:pt x="2539" y="21791"/>
                  </a:lnTo>
                  <a:lnTo>
                    <a:pt x="2606" y="21935"/>
                  </a:lnTo>
                  <a:lnTo>
                    <a:pt x="2692" y="22078"/>
                  </a:lnTo>
                  <a:lnTo>
                    <a:pt x="2788" y="22203"/>
                  </a:lnTo>
                  <a:lnTo>
                    <a:pt x="2893" y="22327"/>
                  </a:lnTo>
                  <a:lnTo>
                    <a:pt x="3018" y="22433"/>
                  </a:lnTo>
                  <a:lnTo>
                    <a:pt x="3143" y="22528"/>
                  </a:lnTo>
                  <a:lnTo>
                    <a:pt x="3286" y="22615"/>
                  </a:lnTo>
                  <a:lnTo>
                    <a:pt x="3430" y="22682"/>
                  </a:lnTo>
                  <a:lnTo>
                    <a:pt x="3583" y="22739"/>
                  </a:lnTo>
                  <a:lnTo>
                    <a:pt x="3746" y="22787"/>
                  </a:lnTo>
                  <a:lnTo>
                    <a:pt x="3918" y="22806"/>
                  </a:lnTo>
                  <a:lnTo>
                    <a:pt x="4091" y="22816"/>
                  </a:lnTo>
                  <a:lnTo>
                    <a:pt x="33649" y="22816"/>
                  </a:lnTo>
                  <a:lnTo>
                    <a:pt x="33821" y="22806"/>
                  </a:lnTo>
                  <a:lnTo>
                    <a:pt x="33984" y="22787"/>
                  </a:lnTo>
                  <a:lnTo>
                    <a:pt x="34147" y="22739"/>
                  </a:lnTo>
                  <a:lnTo>
                    <a:pt x="34300" y="22682"/>
                  </a:lnTo>
                  <a:lnTo>
                    <a:pt x="34453" y="22615"/>
                  </a:lnTo>
                  <a:lnTo>
                    <a:pt x="34587" y="22528"/>
                  </a:lnTo>
                  <a:lnTo>
                    <a:pt x="34721" y="22433"/>
                  </a:lnTo>
                  <a:lnTo>
                    <a:pt x="34836" y="22327"/>
                  </a:lnTo>
                  <a:lnTo>
                    <a:pt x="34951" y="22203"/>
                  </a:lnTo>
                  <a:lnTo>
                    <a:pt x="35047" y="22078"/>
                  </a:lnTo>
                  <a:lnTo>
                    <a:pt x="35133" y="21935"/>
                  </a:lnTo>
                  <a:lnTo>
                    <a:pt x="35200" y="21791"/>
                  </a:lnTo>
                  <a:lnTo>
                    <a:pt x="35258" y="21638"/>
                  </a:lnTo>
                  <a:lnTo>
                    <a:pt x="35296" y="21475"/>
                  </a:lnTo>
                  <a:lnTo>
                    <a:pt x="35325" y="21302"/>
                  </a:lnTo>
                  <a:lnTo>
                    <a:pt x="35334" y="21130"/>
                  </a:lnTo>
                  <a:lnTo>
                    <a:pt x="32930" y="1686"/>
                  </a:lnTo>
                  <a:lnTo>
                    <a:pt x="32921" y="1514"/>
                  </a:lnTo>
                  <a:lnTo>
                    <a:pt x="32892" y="1342"/>
                  </a:lnTo>
                  <a:lnTo>
                    <a:pt x="32854" y="1188"/>
                  </a:lnTo>
                  <a:lnTo>
                    <a:pt x="32796" y="1026"/>
                  </a:lnTo>
                  <a:lnTo>
                    <a:pt x="32729" y="882"/>
                  </a:lnTo>
                  <a:lnTo>
                    <a:pt x="32643" y="748"/>
                  </a:lnTo>
                  <a:lnTo>
                    <a:pt x="32547" y="614"/>
                  </a:lnTo>
                  <a:lnTo>
                    <a:pt x="32432" y="499"/>
                  </a:lnTo>
                  <a:lnTo>
                    <a:pt x="32317" y="384"/>
                  </a:lnTo>
                  <a:lnTo>
                    <a:pt x="32183" y="288"/>
                  </a:lnTo>
                  <a:lnTo>
                    <a:pt x="32049" y="202"/>
                  </a:lnTo>
                  <a:lnTo>
                    <a:pt x="31896" y="135"/>
                  </a:lnTo>
                  <a:lnTo>
                    <a:pt x="31743" y="77"/>
                  </a:lnTo>
                  <a:lnTo>
                    <a:pt x="31580" y="39"/>
                  </a:lnTo>
                  <a:lnTo>
                    <a:pt x="31417" y="10"/>
                  </a:lnTo>
                  <a:lnTo>
                    <a:pt x="312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5860993" y="3031447"/>
              <a:ext cx="2330490" cy="50503"/>
            </a:xfrm>
            <a:custGeom>
              <a:rect b="b" l="l" r="r" t="t"/>
              <a:pathLst>
                <a:path extrusionOk="0" h="1284" w="59251">
                  <a:moveTo>
                    <a:pt x="1" y="0"/>
                  </a:moveTo>
                  <a:lnTo>
                    <a:pt x="1" y="1283"/>
                  </a:lnTo>
                  <a:lnTo>
                    <a:pt x="59251" y="1283"/>
                  </a:lnTo>
                  <a:lnTo>
                    <a:pt x="59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5559242" y="2992233"/>
              <a:ext cx="603557" cy="1663686"/>
            </a:xfrm>
            <a:custGeom>
              <a:rect b="b" l="l" r="r" t="t"/>
              <a:pathLst>
                <a:path extrusionOk="0" h="42298" w="15345">
                  <a:moveTo>
                    <a:pt x="11341" y="1"/>
                  </a:moveTo>
                  <a:lnTo>
                    <a:pt x="1" y="42298"/>
                  </a:lnTo>
                  <a:lnTo>
                    <a:pt x="1437" y="42298"/>
                  </a:lnTo>
                  <a:lnTo>
                    <a:pt x="15345" y="394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7855726" y="2992233"/>
              <a:ext cx="603557" cy="1663686"/>
            </a:xfrm>
            <a:custGeom>
              <a:rect b="b" l="l" r="r" t="t"/>
              <a:pathLst>
                <a:path extrusionOk="0" h="42298" w="15345">
                  <a:moveTo>
                    <a:pt x="4004" y="1"/>
                  </a:moveTo>
                  <a:lnTo>
                    <a:pt x="1" y="394"/>
                  </a:lnTo>
                  <a:lnTo>
                    <a:pt x="13908" y="42298"/>
                  </a:lnTo>
                  <a:lnTo>
                    <a:pt x="15345" y="42298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5745712" y="2913531"/>
              <a:ext cx="2567862" cy="129247"/>
            </a:xfrm>
            <a:custGeom>
              <a:rect b="b" l="l" r="r" t="t"/>
              <a:pathLst>
                <a:path extrusionOk="0" h="3286" w="65286">
                  <a:moveTo>
                    <a:pt x="1" y="0"/>
                  </a:moveTo>
                  <a:lnTo>
                    <a:pt x="1" y="3285"/>
                  </a:lnTo>
                  <a:lnTo>
                    <a:pt x="65285" y="3285"/>
                  </a:lnTo>
                  <a:lnTo>
                    <a:pt x="652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Google Shape;373;p16"/>
          <p:cNvGrpSpPr/>
          <p:nvPr/>
        </p:nvGrpSpPr>
        <p:grpSpPr>
          <a:xfrm>
            <a:off x="457201" y="1191038"/>
            <a:ext cx="3396549" cy="604500"/>
            <a:chOff x="457201" y="1191038"/>
            <a:chExt cx="3396549" cy="604500"/>
          </a:xfrm>
        </p:grpSpPr>
        <p:sp>
          <p:nvSpPr>
            <p:cNvPr id="374" name="Google Shape;374;p16"/>
            <p:cNvSpPr/>
            <p:nvPr/>
          </p:nvSpPr>
          <p:spPr>
            <a:xfrm>
              <a:off x="3249250" y="1191038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75" name="Google Shape;375;p16"/>
            <p:cNvSpPr txBox="1"/>
            <p:nvPr/>
          </p:nvSpPr>
          <p:spPr>
            <a:xfrm>
              <a:off x="457201" y="1303950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Feeling overwhelmed but no one to talk to?</a:t>
              </a:r>
              <a:endParaRPr sz="180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376" name="Google Shape;376;p16"/>
          <p:cNvGrpSpPr/>
          <p:nvPr/>
        </p:nvGrpSpPr>
        <p:grpSpPr>
          <a:xfrm>
            <a:off x="457200" y="2156825"/>
            <a:ext cx="3396549" cy="604500"/>
            <a:chOff x="457200" y="2156825"/>
            <a:chExt cx="3396549" cy="604500"/>
          </a:xfrm>
        </p:grpSpPr>
        <p:sp>
          <p:nvSpPr>
            <p:cNvPr id="377" name="Google Shape;377;p16"/>
            <p:cNvSpPr/>
            <p:nvPr/>
          </p:nvSpPr>
          <p:spPr>
            <a:xfrm>
              <a:off x="3249250" y="2156825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78" name="Google Shape;378;p16"/>
            <p:cNvSpPr txBox="1"/>
            <p:nvPr/>
          </p:nvSpPr>
          <p:spPr>
            <a:xfrm>
              <a:off x="457200" y="2276500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What if you had instant emotional support?</a:t>
              </a:r>
              <a:endParaRPr sz="180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379" name="Google Shape;379;p16"/>
          <p:cNvGrpSpPr/>
          <p:nvPr/>
        </p:nvGrpSpPr>
        <p:grpSpPr>
          <a:xfrm>
            <a:off x="457200" y="3122613"/>
            <a:ext cx="3396549" cy="604500"/>
            <a:chOff x="457200" y="3122613"/>
            <a:chExt cx="3396549" cy="604500"/>
          </a:xfrm>
        </p:grpSpPr>
        <p:sp>
          <p:nvSpPr>
            <p:cNvPr id="380" name="Google Shape;380;p16"/>
            <p:cNvSpPr/>
            <p:nvPr/>
          </p:nvSpPr>
          <p:spPr>
            <a:xfrm>
              <a:off x="3249250" y="3122613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81" name="Google Shape;381;p16"/>
            <p:cNvSpPr txBox="1"/>
            <p:nvPr/>
          </p:nvSpPr>
          <p:spPr>
            <a:xfrm>
              <a:off x="457200" y="3242284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Can a chatbot truly understand your feelings?</a:t>
              </a:r>
              <a:endParaRPr sz="180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382" name="Google Shape;382;p16"/>
          <p:cNvGrpSpPr/>
          <p:nvPr/>
        </p:nvGrpSpPr>
        <p:grpSpPr>
          <a:xfrm>
            <a:off x="457200" y="4088400"/>
            <a:ext cx="3396550" cy="604500"/>
            <a:chOff x="457200" y="4088400"/>
            <a:chExt cx="3396550" cy="604500"/>
          </a:xfrm>
        </p:grpSpPr>
        <p:sp>
          <p:nvSpPr>
            <p:cNvPr id="383" name="Google Shape;383;p16"/>
            <p:cNvSpPr/>
            <p:nvPr/>
          </p:nvSpPr>
          <p:spPr>
            <a:xfrm>
              <a:off x="3249250" y="4088400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84" name="Google Shape;384;p16"/>
            <p:cNvSpPr txBox="1"/>
            <p:nvPr/>
          </p:nvSpPr>
          <p:spPr>
            <a:xfrm>
              <a:off x="457200" y="4208063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How can tech help with emotional well-being?</a:t>
              </a:r>
              <a:endParaRPr sz="1800"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385" name="Google Shape;385;p16"/>
          <p:cNvSpPr txBox="1"/>
          <p:nvPr/>
        </p:nvSpPr>
        <p:spPr>
          <a:xfrm>
            <a:off x="4572000" y="1055950"/>
            <a:ext cx="4114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86" name="Google Shape;386;p16"/>
          <p:cNvSpPr/>
          <p:nvPr/>
        </p:nvSpPr>
        <p:spPr>
          <a:xfrm>
            <a:off x="6906650" y="2375375"/>
            <a:ext cx="167400" cy="1674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7" name="Google Shape;387;p16"/>
          <p:cNvCxnSpPr>
            <a:stCxn id="386" idx="2"/>
            <a:endCxn id="374" idx="6"/>
          </p:cNvCxnSpPr>
          <p:nvPr/>
        </p:nvCxnSpPr>
        <p:spPr>
          <a:xfrm rot="10800000">
            <a:off x="3853850" y="1493375"/>
            <a:ext cx="3052800" cy="965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16"/>
          <p:cNvCxnSpPr>
            <a:stCxn id="386" idx="2"/>
            <a:endCxn id="377" idx="6"/>
          </p:cNvCxnSpPr>
          <p:nvPr/>
        </p:nvCxnSpPr>
        <p:spPr>
          <a:xfrm rot="10800000">
            <a:off x="3853850" y="2459075"/>
            <a:ext cx="3052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16"/>
          <p:cNvCxnSpPr>
            <a:stCxn id="386" idx="2"/>
            <a:endCxn id="380" idx="6"/>
          </p:cNvCxnSpPr>
          <p:nvPr/>
        </p:nvCxnSpPr>
        <p:spPr>
          <a:xfrm flipH="1">
            <a:off x="3853850" y="2459075"/>
            <a:ext cx="3052800" cy="965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16"/>
          <p:cNvCxnSpPr>
            <a:stCxn id="386" idx="2"/>
            <a:endCxn id="383" idx="6"/>
          </p:cNvCxnSpPr>
          <p:nvPr/>
        </p:nvCxnSpPr>
        <p:spPr>
          <a:xfrm flipH="1">
            <a:off x="3853850" y="2459075"/>
            <a:ext cx="3052800" cy="1931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and Related Works</a:t>
            </a:r>
            <a:endParaRPr/>
          </a:p>
        </p:txBody>
      </p:sp>
      <p:pic>
        <p:nvPicPr>
          <p:cNvPr descr="图片素材: chatbot, 聊天, 应用, 人工, 机器人, 通信, 概念, 连接 ..." id="396" name="Google Shape;3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77" y="1047077"/>
            <a:ext cx="2601523" cy="22496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ople, communicating, -, speech bubbles, abstract, adult ..." id="397" name="Google Shape;3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358" y="1047076"/>
            <a:ext cx="3367084" cy="2249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tbot Assistance Free Stock Photo - Public Domain Pictures" id="398" name="Google Shape;398;p17"/>
          <p:cNvPicPr preferRelativeResize="0"/>
          <p:nvPr/>
        </p:nvPicPr>
        <p:blipFill rotWithShape="1">
          <a:blip r:embed="rId5">
            <a:alphaModFix/>
          </a:blip>
          <a:srcRect b="0" l="18527" r="11292" t="0"/>
          <a:stretch/>
        </p:blipFill>
        <p:spPr>
          <a:xfrm>
            <a:off x="6482099" y="1047077"/>
            <a:ext cx="2489798" cy="22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7"/>
          <p:cNvSpPr txBox="1"/>
          <p:nvPr/>
        </p:nvSpPr>
        <p:spPr>
          <a:xfrm>
            <a:off x="240178" y="3296725"/>
            <a:ext cx="26016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Text-based Chatbots </a:t>
            </a:r>
            <a:endParaRPr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-rely on text communication</a:t>
            </a:r>
            <a:endParaRPr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-lacks the ability to fully convey emotional nuances</a:t>
            </a:r>
            <a:endParaRPr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0" name="Google Shape;400;p17"/>
          <p:cNvSpPr txBox="1"/>
          <p:nvPr/>
        </p:nvSpPr>
        <p:spPr>
          <a:xfrm>
            <a:off x="2987550" y="3296725"/>
            <a:ext cx="33672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Speech Emotion Recognition (SER)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allows the system to detect emotions directly from voice inputs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-making interactions more natural and empathetic.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1" name="Google Shape;401;p17"/>
          <p:cNvSpPr txBox="1"/>
          <p:nvPr/>
        </p:nvSpPr>
        <p:spPr>
          <a:xfrm>
            <a:off x="6500525" y="3296725"/>
            <a:ext cx="24897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Natural </a:t>
            </a: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Language</a:t>
            </a: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Processing </a:t>
            </a: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(NLP)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-respond according to the content of the conversation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-provide meaningful and context-aware feedback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697" y="875400"/>
            <a:ext cx="3396600" cy="339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7" name="Google Shape;407;p18"/>
          <p:cNvSpPr txBox="1"/>
          <p:nvPr>
            <p:ph type="title"/>
          </p:nvPr>
        </p:nvSpPr>
        <p:spPr>
          <a:xfrm>
            <a:off x="457200" y="22680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and Related Works</a:t>
            </a:r>
            <a:endParaRPr/>
          </a:p>
        </p:txBody>
      </p:sp>
      <p:grpSp>
        <p:nvGrpSpPr>
          <p:cNvPr id="408" name="Google Shape;408;p18"/>
          <p:cNvGrpSpPr/>
          <p:nvPr/>
        </p:nvGrpSpPr>
        <p:grpSpPr>
          <a:xfrm flipH="1">
            <a:off x="5553232" y="1737393"/>
            <a:ext cx="2564311" cy="2664201"/>
            <a:chOff x="457200" y="1322450"/>
            <a:chExt cx="3281689" cy="3409523"/>
          </a:xfrm>
        </p:grpSpPr>
        <p:sp>
          <p:nvSpPr>
            <p:cNvPr id="409" name="Google Shape;409;p18"/>
            <p:cNvSpPr/>
            <p:nvPr/>
          </p:nvSpPr>
          <p:spPr>
            <a:xfrm>
              <a:off x="2776429" y="4574428"/>
              <a:ext cx="750464" cy="76155"/>
            </a:xfrm>
            <a:custGeom>
              <a:rect b="b" l="l" r="r" t="t"/>
              <a:pathLst>
                <a:path extrusionOk="0" h="2357" w="23227">
                  <a:moveTo>
                    <a:pt x="11609" y="1"/>
                  </a:moveTo>
                  <a:lnTo>
                    <a:pt x="10421" y="10"/>
                  </a:lnTo>
                  <a:lnTo>
                    <a:pt x="9272" y="29"/>
                  </a:lnTo>
                  <a:lnTo>
                    <a:pt x="8161" y="58"/>
                  </a:lnTo>
                  <a:lnTo>
                    <a:pt x="7088" y="97"/>
                  </a:lnTo>
                  <a:lnTo>
                    <a:pt x="6073" y="144"/>
                  </a:lnTo>
                  <a:lnTo>
                    <a:pt x="5115" y="202"/>
                  </a:lnTo>
                  <a:lnTo>
                    <a:pt x="4224" y="269"/>
                  </a:lnTo>
                  <a:lnTo>
                    <a:pt x="3400" y="346"/>
                  </a:lnTo>
                  <a:lnTo>
                    <a:pt x="2653" y="432"/>
                  </a:lnTo>
                  <a:lnTo>
                    <a:pt x="1983" y="518"/>
                  </a:lnTo>
                  <a:lnTo>
                    <a:pt x="1398" y="614"/>
                  </a:lnTo>
                  <a:lnTo>
                    <a:pt x="1140" y="671"/>
                  </a:lnTo>
                  <a:lnTo>
                    <a:pt x="910" y="719"/>
                  </a:lnTo>
                  <a:lnTo>
                    <a:pt x="699" y="777"/>
                  </a:lnTo>
                  <a:lnTo>
                    <a:pt x="517" y="834"/>
                  </a:lnTo>
                  <a:lnTo>
                    <a:pt x="364" y="882"/>
                  </a:lnTo>
                  <a:lnTo>
                    <a:pt x="230" y="939"/>
                  </a:lnTo>
                  <a:lnTo>
                    <a:pt x="134" y="997"/>
                  </a:lnTo>
                  <a:lnTo>
                    <a:pt x="58" y="1064"/>
                  </a:lnTo>
                  <a:lnTo>
                    <a:pt x="29" y="1093"/>
                  </a:lnTo>
                  <a:lnTo>
                    <a:pt x="10" y="1121"/>
                  </a:lnTo>
                  <a:lnTo>
                    <a:pt x="0" y="1150"/>
                  </a:lnTo>
                  <a:lnTo>
                    <a:pt x="0" y="1179"/>
                  </a:lnTo>
                  <a:lnTo>
                    <a:pt x="0" y="1208"/>
                  </a:lnTo>
                  <a:lnTo>
                    <a:pt x="10" y="1236"/>
                  </a:lnTo>
                  <a:lnTo>
                    <a:pt x="29" y="1275"/>
                  </a:lnTo>
                  <a:lnTo>
                    <a:pt x="58" y="1303"/>
                  </a:lnTo>
                  <a:lnTo>
                    <a:pt x="134" y="1361"/>
                  </a:lnTo>
                  <a:lnTo>
                    <a:pt x="230" y="1418"/>
                  </a:lnTo>
                  <a:lnTo>
                    <a:pt x="364" y="1476"/>
                  </a:lnTo>
                  <a:lnTo>
                    <a:pt x="517" y="1533"/>
                  </a:lnTo>
                  <a:lnTo>
                    <a:pt x="699" y="1581"/>
                  </a:lnTo>
                  <a:lnTo>
                    <a:pt x="910" y="1639"/>
                  </a:lnTo>
                  <a:lnTo>
                    <a:pt x="1140" y="1686"/>
                  </a:lnTo>
                  <a:lnTo>
                    <a:pt x="1398" y="1744"/>
                  </a:lnTo>
                  <a:lnTo>
                    <a:pt x="1983" y="1840"/>
                  </a:lnTo>
                  <a:lnTo>
                    <a:pt x="2653" y="1926"/>
                  </a:lnTo>
                  <a:lnTo>
                    <a:pt x="3400" y="2012"/>
                  </a:lnTo>
                  <a:lnTo>
                    <a:pt x="4224" y="2089"/>
                  </a:lnTo>
                  <a:lnTo>
                    <a:pt x="5115" y="2156"/>
                  </a:lnTo>
                  <a:lnTo>
                    <a:pt x="6073" y="2213"/>
                  </a:lnTo>
                  <a:lnTo>
                    <a:pt x="7088" y="2261"/>
                  </a:lnTo>
                  <a:lnTo>
                    <a:pt x="8161" y="2299"/>
                  </a:lnTo>
                  <a:lnTo>
                    <a:pt x="9272" y="2328"/>
                  </a:lnTo>
                  <a:lnTo>
                    <a:pt x="10421" y="2347"/>
                  </a:lnTo>
                  <a:lnTo>
                    <a:pt x="11609" y="2357"/>
                  </a:lnTo>
                  <a:lnTo>
                    <a:pt x="12796" y="2347"/>
                  </a:lnTo>
                  <a:lnTo>
                    <a:pt x="13955" y="2328"/>
                  </a:lnTo>
                  <a:lnTo>
                    <a:pt x="15066" y="2299"/>
                  </a:lnTo>
                  <a:lnTo>
                    <a:pt x="16130" y="2261"/>
                  </a:lnTo>
                  <a:lnTo>
                    <a:pt x="17145" y="2213"/>
                  </a:lnTo>
                  <a:lnTo>
                    <a:pt x="18103" y="2156"/>
                  </a:lnTo>
                  <a:lnTo>
                    <a:pt x="19003" y="2089"/>
                  </a:lnTo>
                  <a:lnTo>
                    <a:pt x="19827" y="2012"/>
                  </a:lnTo>
                  <a:lnTo>
                    <a:pt x="20574" y="1926"/>
                  </a:lnTo>
                  <a:lnTo>
                    <a:pt x="21244" y="1840"/>
                  </a:lnTo>
                  <a:lnTo>
                    <a:pt x="21829" y="1744"/>
                  </a:lnTo>
                  <a:lnTo>
                    <a:pt x="22078" y="1686"/>
                  </a:lnTo>
                  <a:lnTo>
                    <a:pt x="22317" y="1639"/>
                  </a:lnTo>
                  <a:lnTo>
                    <a:pt x="22518" y="1581"/>
                  </a:lnTo>
                  <a:lnTo>
                    <a:pt x="22700" y="1533"/>
                  </a:lnTo>
                  <a:lnTo>
                    <a:pt x="22863" y="1476"/>
                  </a:lnTo>
                  <a:lnTo>
                    <a:pt x="22987" y="1418"/>
                  </a:lnTo>
                  <a:lnTo>
                    <a:pt x="23093" y="1361"/>
                  </a:lnTo>
                  <a:lnTo>
                    <a:pt x="23169" y="1303"/>
                  </a:lnTo>
                  <a:lnTo>
                    <a:pt x="23189" y="1275"/>
                  </a:lnTo>
                  <a:lnTo>
                    <a:pt x="23208" y="1236"/>
                  </a:lnTo>
                  <a:lnTo>
                    <a:pt x="23217" y="1208"/>
                  </a:lnTo>
                  <a:lnTo>
                    <a:pt x="23227" y="1179"/>
                  </a:lnTo>
                  <a:lnTo>
                    <a:pt x="23217" y="1150"/>
                  </a:lnTo>
                  <a:lnTo>
                    <a:pt x="23208" y="1121"/>
                  </a:lnTo>
                  <a:lnTo>
                    <a:pt x="23189" y="1093"/>
                  </a:lnTo>
                  <a:lnTo>
                    <a:pt x="23169" y="1064"/>
                  </a:lnTo>
                  <a:lnTo>
                    <a:pt x="23093" y="997"/>
                  </a:lnTo>
                  <a:lnTo>
                    <a:pt x="22987" y="939"/>
                  </a:lnTo>
                  <a:lnTo>
                    <a:pt x="22863" y="882"/>
                  </a:lnTo>
                  <a:lnTo>
                    <a:pt x="22700" y="834"/>
                  </a:lnTo>
                  <a:lnTo>
                    <a:pt x="22518" y="777"/>
                  </a:lnTo>
                  <a:lnTo>
                    <a:pt x="22317" y="719"/>
                  </a:lnTo>
                  <a:lnTo>
                    <a:pt x="22078" y="671"/>
                  </a:lnTo>
                  <a:lnTo>
                    <a:pt x="21829" y="614"/>
                  </a:lnTo>
                  <a:lnTo>
                    <a:pt x="21244" y="518"/>
                  </a:lnTo>
                  <a:lnTo>
                    <a:pt x="20574" y="432"/>
                  </a:lnTo>
                  <a:lnTo>
                    <a:pt x="19827" y="346"/>
                  </a:lnTo>
                  <a:lnTo>
                    <a:pt x="19003" y="269"/>
                  </a:lnTo>
                  <a:lnTo>
                    <a:pt x="18103" y="202"/>
                  </a:lnTo>
                  <a:lnTo>
                    <a:pt x="17145" y="144"/>
                  </a:lnTo>
                  <a:lnTo>
                    <a:pt x="16130" y="97"/>
                  </a:lnTo>
                  <a:lnTo>
                    <a:pt x="15066" y="58"/>
                  </a:lnTo>
                  <a:lnTo>
                    <a:pt x="13955" y="29"/>
                  </a:lnTo>
                  <a:lnTo>
                    <a:pt x="12796" y="10"/>
                  </a:lnTo>
                  <a:lnTo>
                    <a:pt x="11609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457200" y="4623960"/>
              <a:ext cx="2418856" cy="108012"/>
            </a:xfrm>
            <a:custGeom>
              <a:rect b="b" l="l" r="r" t="t"/>
              <a:pathLst>
                <a:path extrusionOk="0" h="3343" w="74864">
                  <a:moveTo>
                    <a:pt x="37432" y="0"/>
                  </a:moveTo>
                  <a:lnTo>
                    <a:pt x="33610" y="10"/>
                  </a:lnTo>
                  <a:lnTo>
                    <a:pt x="29894" y="29"/>
                  </a:lnTo>
                  <a:lnTo>
                    <a:pt x="26302" y="77"/>
                  </a:lnTo>
                  <a:lnTo>
                    <a:pt x="22864" y="134"/>
                  </a:lnTo>
                  <a:lnTo>
                    <a:pt x="19598" y="201"/>
                  </a:lnTo>
                  <a:lnTo>
                    <a:pt x="16504" y="288"/>
                  </a:lnTo>
                  <a:lnTo>
                    <a:pt x="13630" y="383"/>
                  </a:lnTo>
                  <a:lnTo>
                    <a:pt x="10968" y="489"/>
                  </a:lnTo>
                  <a:lnTo>
                    <a:pt x="8554" y="604"/>
                  </a:lnTo>
                  <a:lnTo>
                    <a:pt x="7443" y="671"/>
                  </a:lnTo>
                  <a:lnTo>
                    <a:pt x="6399" y="738"/>
                  </a:lnTo>
                  <a:lnTo>
                    <a:pt x="5422" y="805"/>
                  </a:lnTo>
                  <a:lnTo>
                    <a:pt x="4522" y="872"/>
                  </a:lnTo>
                  <a:lnTo>
                    <a:pt x="3698" y="948"/>
                  </a:lnTo>
                  <a:lnTo>
                    <a:pt x="2951" y="1025"/>
                  </a:lnTo>
                  <a:lnTo>
                    <a:pt x="2280" y="1102"/>
                  </a:lnTo>
                  <a:lnTo>
                    <a:pt x="1687" y="1178"/>
                  </a:lnTo>
                  <a:lnTo>
                    <a:pt x="1179" y="1255"/>
                  </a:lnTo>
                  <a:lnTo>
                    <a:pt x="767" y="1332"/>
                  </a:lnTo>
                  <a:lnTo>
                    <a:pt x="585" y="1379"/>
                  </a:lnTo>
                  <a:lnTo>
                    <a:pt x="432" y="1418"/>
                  </a:lnTo>
                  <a:lnTo>
                    <a:pt x="307" y="1456"/>
                  </a:lnTo>
                  <a:lnTo>
                    <a:pt x="202" y="1504"/>
                  </a:lnTo>
                  <a:lnTo>
                    <a:pt x="116" y="1542"/>
                  </a:lnTo>
                  <a:lnTo>
                    <a:pt x="58" y="1590"/>
                  </a:lnTo>
                  <a:lnTo>
                    <a:pt x="20" y="1629"/>
                  </a:lnTo>
                  <a:lnTo>
                    <a:pt x="10" y="1648"/>
                  </a:lnTo>
                  <a:lnTo>
                    <a:pt x="1" y="1676"/>
                  </a:lnTo>
                  <a:lnTo>
                    <a:pt x="10" y="1696"/>
                  </a:lnTo>
                  <a:lnTo>
                    <a:pt x="20" y="1715"/>
                  </a:lnTo>
                  <a:lnTo>
                    <a:pt x="58" y="1763"/>
                  </a:lnTo>
                  <a:lnTo>
                    <a:pt x="116" y="1801"/>
                  </a:lnTo>
                  <a:lnTo>
                    <a:pt x="202" y="1849"/>
                  </a:lnTo>
                  <a:lnTo>
                    <a:pt x="307" y="1887"/>
                  </a:lnTo>
                  <a:lnTo>
                    <a:pt x="432" y="1925"/>
                  </a:lnTo>
                  <a:lnTo>
                    <a:pt x="585" y="1973"/>
                  </a:lnTo>
                  <a:lnTo>
                    <a:pt x="767" y="2012"/>
                  </a:lnTo>
                  <a:lnTo>
                    <a:pt x="1179" y="2088"/>
                  </a:lnTo>
                  <a:lnTo>
                    <a:pt x="1687" y="2174"/>
                  </a:lnTo>
                  <a:lnTo>
                    <a:pt x="2280" y="2251"/>
                  </a:lnTo>
                  <a:lnTo>
                    <a:pt x="2951" y="2328"/>
                  </a:lnTo>
                  <a:lnTo>
                    <a:pt x="3698" y="2395"/>
                  </a:lnTo>
                  <a:lnTo>
                    <a:pt x="4522" y="2471"/>
                  </a:lnTo>
                  <a:lnTo>
                    <a:pt x="5422" y="2538"/>
                  </a:lnTo>
                  <a:lnTo>
                    <a:pt x="6399" y="2605"/>
                  </a:lnTo>
                  <a:lnTo>
                    <a:pt x="7443" y="2673"/>
                  </a:lnTo>
                  <a:lnTo>
                    <a:pt x="8554" y="2740"/>
                  </a:lnTo>
                  <a:lnTo>
                    <a:pt x="10968" y="2855"/>
                  </a:lnTo>
                  <a:lnTo>
                    <a:pt x="13630" y="2969"/>
                  </a:lnTo>
                  <a:lnTo>
                    <a:pt x="16504" y="3065"/>
                  </a:lnTo>
                  <a:lnTo>
                    <a:pt x="19598" y="3142"/>
                  </a:lnTo>
                  <a:lnTo>
                    <a:pt x="22864" y="3218"/>
                  </a:lnTo>
                  <a:lnTo>
                    <a:pt x="26302" y="3276"/>
                  </a:lnTo>
                  <a:lnTo>
                    <a:pt x="29894" y="3314"/>
                  </a:lnTo>
                  <a:lnTo>
                    <a:pt x="33610" y="3343"/>
                  </a:lnTo>
                  <a:lnTo>
                    <a:pt x="41263" y="3343"/>
                  </a:lnTo>
                  <a:lnTo>
                    <a:pt x="44980" y="3314"/>
                  </a:lnTo>
                  <a:lnTo>
                    <a:pt x="48562" y="3276"/>
                  </a:lnTo>
                  <a:lnTo>
                    <a:pt x="52000" y="3218"/>
                  </a:lnTo>
                  <a:lnTo>
                    <a:pt x="55276" y="3142"/>
                  </a:lnTo>
                  <a:lnTo>
                    <a:pt x="58360" y="3065"/>
                  </a:lnTo>
                  <a:lnTo>
                    <a:pt x="61243" y="2969"/>
                  </a:lnTo>
                  <a:lnTo>
                    <a:pt x="63906" y="2855"/>
                  </a:lnTo>
                  <a:lnTo>
                    <a:pt x="66320" y="2740"/>
                  </a:lnTo>
                  <a:lnTo>
                    <a:pt x="67431" y="2673"/>
                  </a:lnTo>
                  <a:lnTo>
                    <a:pt x="68475" y="2605"/>
                  </a:lnTo>
                  <a:lnTo>
                    <a:pt x="69442" y="2538"/>
                  </a:lnTo>
                  <a:lnTo>
                    <a:pt x="70342" y="2471"/>
                  </a:lnTo>
                  <a:lnTo>
                    <a:pt x="71176" y="2395"/>
                  </a:lnTo>
                  <a:lnTo>
                    <a:pt x="71923" y="2328"/>
                  </a:lnTo>
                  <a:lnTo>
                    <a:pt x="72593" y="2251"/>
                  </a:lnTo>
                  <a:lnTo>
                    <a:pt x="73177" y="2174"/>
                  </a:lnTo>
                  <a:lnTo>
                    <a:pt x="73685" y="2088"/>
                  </a:lnTo>
                  <a:lnTo>
                    <a:pt x="74107" y="2012"/>
                  </a:lnTo>
                  <a:lnTo>
                    <a:pt x="74279" y="1973"/>
                  </a:lnTo>
                  <a:lnTo>
                    <a:pt x="74432" y="1925"/>
                  </a:lnTo>
                  <a:lnTo>
                    <a:pt x="74566" y="1887"/>
                  </a:lnTo>
                  <a:lnTo>
                    <a:pt x="74672" y="1849"/>
                  </a:lnTo>
                  <a:lnTo>
                    <a:pt x="74758" y="1801"/>
                  </a:lnTo>
                  <a:lnTo>
                    <a:pt x="74815" y="1763"/>
                  </a:lnTo>
                  <a:lnTo>
                    <a:pt x="74854" y="1715"/>
                  </a:lnTo>
                  <a:lnTo>
                    <a:pt x="74863" y="1696"/>
                  </a:lnTo>
                  <a:lnTo>
                    <a:pt x="74863" y="1676"/>
                  </a:lnTo>
                  <a:lnTo>
                    <a:pt x="74863" y="1648"/>
                  </a:lnTo>
                  <a:lnTo>
                    <a:pt x="74854" y="1629"/>
                  </a:lnTo>
                  <a:lnTo>
                    <a:pt x="74815" y="1590"/>
                  </a:lnTo>
                  <a:lnTo>
                    <a:pt x="74758" y="1542"/>
                  </a:lnTo>
                  <a:lnTo>
                    <a:pt x="74672" y="1504"/>
                  </a:lnTo>
                  <a:lnTo>
                    <a:pt x="74566" y="1456"/>
                  </a:lnTo>
                  <a:lnTo>
                    <a:pt x="74432" y="1418"/>
                  </a:lnTo>
                  <a:lnTo>
                    <a:pt x="74279" y="1379"/>
                  </a:lnTo>
                  <a:lnTo>
                    <a:pt x="74107" y="1332"/>
                  </a:lnTo>
                  <a:lnTo>
                    <a:pt x="73685" y="1255"/>
                  </a:lnTo>
                  <a:lnTo>
                    <a:pt x="73177" y="1178"/>
                  </a:lnTo>
                  <a:lnTo>
                    <a:pt x="72593" y="1102"/>
                  </a:lnTo>
                  <a:lnTo>
                    <a:pt x="71923" y="1025"/>
                  </a:lnTo>
                  <a:lnTo>
                    <a:pt x="71176" y="948"/>
                  </a:lnTo>
                  <a:lnTo>
                    <a:pt x="70342" y="872"/>
                  </a:lnTo>
                  <a:lnTo>
                    <a:pt x="69442" y="805"/>
                  </a:lnTo>
                  <a:lnTo>
                    <a:pt x="68475" y="738"/>
                  </a:lnTo>
                  <a:lnTo>
                    <a:pt x="67431" y="671"/>
                  </a:lnTo>
                  <a:lnTo>
                    <a:pt x="66320" y="604"/>
                  </a:lnTo>
                  <a:lnTo>
                    <a:pt x="63906" y="489"/>
                  </a:lnTo>
                  <a:lnTo>
                    <a:pt x="61243" y="383"/>
                  </a:lnTo>
                  <a:lnTo>
                    <a:pt x="58360" y="288"/>
                  </a:lnTo>
                  <a:lnTo>
                    <a:pt x="55276" y="201"/>
                  </a:lnTo>
                  <a:lnTo>
                    <a:pt x="52000" y="134"/>
                  </a:lnTo>
                  <a:lnTo>
                    <a:pt x="48562" y="77"/>
                  </a:lnTo>
                  <a:lnTo>
                    <a:pt x="44980" y="29"/>
                  </a:lnTo>
                  <a:lnTo>
                    <a:pt x="41263" y="10"/>
                  </a:lnTo>
                  <a:lnTo>
                    <a:pt x="37432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3469009" y="1322450"/>
              <a:ext cx="113925" cy="200580"/>
            </a:xfrm>
            <a:custGeom>
              <a:rect b="b" l="l" r="r" t="t"/>
              <a:pathLst>
                <a:path extrusionOk="0" h="6208" w="3526">
                  <a:moveTo>
                    <a:pt x="1447" y="1"/>
                  </a:moveTo>
                  <a:lnTo>
                    <a:pt x="1390" y="10"/>
                  </a:lnTo>
                  <a:lnTo>
                    <a:pt x="1351" y="30"/>
                  </a:lnTo>
                  <a:lnTo>
                    <a:pt x="1303" y="68"/>
                  </a:lnTo>
                  <a:lnTo>
                    <a:pt x="1275" y="106"/>
                  </a:lnTo>
                  <a:lnTo>
                    <a:pt x="1236" y="164"/>
                  </a:lnTo>
                  <a:lnTo>
                    <a:pt x="1208" y="231"/>
                  </a:lnTo>
                  <a:lnTo>
                    <a:pt x="1179" y="298"/>
                  </a:lnTo>
                  <a:lnTo>
                    <a:pt x="1131" y="461"/>
                  </a:lnTo>
                  <a:lnTo>
                    <a:pt x="1093" y="623"/>
                  </a:lnTo>
                  <a:lnTo>
                    <a:pt x="1074" y="796"/>
                  </a:lnTo>
                  <a:lnTo>
                    <a:pt x="1064" y="959"/>
                  </a:lnTo>
                  <a:lnTo>
                    <a:pt x="1074" y="1131"/>
                  </a:lnTo>
                  <a:lnTo>
                    <a:pt x="1083" y="1294"/>
                  </a:lnTo>
                  <a:lnTo>
                    <a:pt x="1112" y="1457"/>
                  </a:lnTo>
                  <a:lnTo>
                    <a:pt x="1150" y="1620"/>
                  </a:lnTo>
                  <a:lnTo>
                    <a:pt x="1198" y="1782"/>
                  </a:lnTo>
                  <a:lnTo>
                    <a:pt x="1265" y="1984"/>
                  </a:lnTo>
                  <a:lnTo>
                    <a:pt x="1323" y="2204"/>
                  </a:lnTo>
                  <a:lnTo>
                    <a:pt x="1380" y="2424"/>
                  </a:lnTo>
                  <a:lnTo>
                    <a:pt x="1418" y="2635"/>
                  </a:lnTo>
                  <a:lnTo>
                    <a:pt x="1428" y="2826"/>
                  </a:lnTo>
                  <a:lnTo>
                    <a:pt x="1428" y="2922"/>
                  </a:lnTo>
                  <a:lnTo>
                    <a:pt x="1428" y="2999"/>
                  </a:lnTo>
                  <a:lnTo>
                    <a:pt x="1409" y="3075"/>
                  </a:lnTo>
                  <a:lnTo>
                    <a:pt x="1380" y="3133"/>
                  </a:lnTo>
                  <a:lnTo>
                    <a:pt x="1351" y="3190"/>
                  </a:lnTo>
                  <a:lnTo>
                    <a:pt x="1303" y="3229"/>
                  </a:lnTo>
                  <a:lnTo>
                    <a:pt x="1256" y="3248"/>
                  </a:lnTo>
                  <a:lnTo>
                    <a:pt x="1198" y="3248"/>
                  </a:lnTo>
                  <a:lnTo>
                    <a:pt x="1131" y="3229"/>
                  </a:lnTo>
                  <a:lnTo>
                    <a:pt x="1054" y="3200"/>
                  </a:lnTo>
                  <a:lnTo>
                    <a:pt x="978" y="3162"/>
                  </a:lnTo>
                  <a:lnTo>
                    <a:pt x="892" y="3104"/>
                  </a:lnTo>
                  <a:lnTo>
                    <a:pt x="738" y="2989"/>
                  </a:lnTo>
                  <a:lnTo>
                    <a:pt x="585" y="2865"/>
                  </a:lnTo>
                  <a:lnTo>
                    <a:pt x="461" y="2750"/>
                  </a:lnTo>
                  <a:lnTo>
                    <a:pt x="346" y="2635"/>
                  </a:lnTo>
                  <a:lnTo>
                    <a:pt x="298" y="2616"/>
                  </a:lnTo>
                  <a:lnTo>
                    <a:pt x="202" y="2577"/>
                  </a:lnTo>
                  <a:lnTo>
                    <a:pt x="145" y="2568"/>
                  </a:lnTo>
                  <a:lnTo>
                    <a:pt x="87" y="2558"/>
                  </a:lnTo>
                  <a:lnTo>
                    <a:pt x="39" y="2568"/>
                  </a:lnTo>
                  <a:lnTo>
                    <a:pt x="20" y="2587"/>
                  </a:lnTo>
                  <a:lnTo>
                    <a:pt x="1" y="2597"/>
                  </a:lnTo>
                  <a:lnTo>
                    <a:pt x="39" y="2874"/>
                  </a:lnTo>
                  <a:lnTo>
                    <a:pt x="68" y="3028"/>
                  </a:lnTo>
                  <a:lnTo>
                    <a:pt x="116" y="3171"/>
                  </a:lnTo>
                  <a:lnTo>
                    <a:pt x="183" y="3315"/>
                  </a:lnTo>
                  <a:lnTo>
                    <a:pt x="259" y="3449"/>
                  </a:lnTo>
                  <a:lnTo>
                    <a:pt x="355" y="3574"/>
                  </a:lnTo>
                  <a:lnTo>
                    <a:pt x="451" y="3688"/>
                  </a:lnTo>
                  <a:lnTo>
                    <a:pt x="576" y="3794"/>
                  </a:lnTo>
                  <a:lnTo>
                    <a:pt x="700" y="3880"/>
                  </a:lnTo>
                  <a:lnTo>
                    <a:pt x="710" y="3890"/>
                  </a:lnTo>
                  <a:lnTo>
                    <a:pt x="1198" y="4196"/>
                  </a:lnTo>
                  <a:lnTo>
                    <a:pt x="1370" y="4321"/>
                  </a:lnTo>
                  <a:lnTo>
                    <a:pt x="1524" y="4455"/>
                  </a:lnTo>
                  <a:lnTo>
                    <a:pt x="1677" y="4598"/>
                  </a:lnTo>
                  <a:lnTo>
                    <a:pt x="1802" y="4761"/>
                  </a:lnTo>
                  <a:lnTo>
                    <a:pt x="1926" y="4924"/>
                  </a:lnTo>
                  <a:lnTo>
                    <a:pt x="2031" y="5106"/>
                  </a:lnTo>
                  <a:lnTo>
                    <a:pt x="2118" y="5298"/>
                  </a:lnTo>
                  <a:lnTo>
                    <a:pt x="2185" y="5499"/>
                  </a:lnTo>
                  <a:lnTo>
                    <a:pt x="2405" y="6208"/>
                  </a:lnTo>
                  <a:lnTo>
                    <a:pt x="3526" y="6064"/>
                  </a:lnTo>
                  <a:lnTo>
                    <a:pt x="3353" y="4665"/>
                  </a:lnTo>
                  <a:lnTo>
                    <a:pt x="3344" y="4311"/>
                  </a:lnTo>
                  <a:lnTo>
                    <a:pt x="3315" y="3938"/>
                  </a:lnTo>
                  <a:lnTo>
                    <a:pt x="3286" y="3487"/>
                  </a:lnTo>
                  <a:lnTo>
                    <a:pt x="3238" y="2999"/>
                  </a:lnTo>
                  <a:lnTo>
                    <a:pt x="3181" y="2539"/>
                  </a:lnTo>
                  <a:lnTo>
                    <a:pt x="3142" y="2319"/>
                  </a:lnTo>
                  <a:lnTo>
                    <a:pt x="3095" y="2127"/>
                  </a:lnTo>
                  <a:lnTo>
                    <a:pt x="3047" y="1955"/>
                  </a:lnTo>
                  <a:lnTo>
                    <a:pt x="2999" y="1811"/>
                  </a:lnTo>
                  <a:lnTo>
                    <a:pt x="2884" y="1572"/>
                  </a:lnTo>
                  <a:lnTo>
                    <a:pt x="2721" y="1275"/>
                  </a:lnTo>
                  <a:lnTo>
                    <a:pt x="2529" y="959"/>
                  </a:lnTo>
                  <a:lnTo>
                    <a:pt x="2424" y="805"/>
                  </a:lnTo>
                  <a:lnTo>
                    <a:pt x="2319" y="643"/>
                  </a:lnTo>
                  <a:lnTo>
                    <a:pt x="2204" y="499"/>
                  </a:lnTo>
                  <a:lnTo>
                    <a:pt x="2089" y="365"/>
                  </a:lnTo>
                  <a:lnTo>
                    <a:pt x="1974" y="250"/>
                  </a:lnTo>
                  <a:lnTo>
                    <a:pt x="1849" y="145"/>
                  </a:lnTo>
                  <a:lnTo>
                    <a:pt x="1734" y="68"/>
                  </a:lnTo>
                  <a:lnTo>
                    <a:pt x="1677" y="39"/>
                  </a:lnTo>
                  <a:lnTo>
                    <a:pt x="1620" y="20"/>
                  </a:lnTo>
                  <a:lnTo>
                    <a:pt x="1562" y="10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2254644" y="1641228"/>
              <a:ext cx="103392" cy="205524"/>
            </a:xfrm>
            <a:custGeom>
              <a:rect b="b" l="l" r="r" t="t"/>
              <a:pathLst>
                <a:path extrusionOk="0" h="6361" w="3200">
                  <a:moveTo>
                    <a:pt x="604" y="0"/>
                  </a:moveTo>
                  <a:lnTo>
                    <a:pt x="546" y="20"/>
                  </a:lnTo>
                  <a:lnTo>
                    <a:pt x="498" y="39"/>
                  </a:lnTo>
                  <a:lnTo>
                    <a:pt x="451" y="77"/>
                  </a:lnTo>
                  <a:lnTo>
                    <a:pt x="412" y="115"/>
                  </a:lnTo>
                  <a:lnTo>
                    <a:pt x="364" y="163"/>
                  </a:lnTo>
                  <a:lnTo>
                    <a:pt x="326" y="211"/>
                  </a:lnTo>
                  <a:lnTo>
                    <a:pt x="259" y="336"/>
                  </a:lnTo>
                  <a:lnTo>
                    <a:pt x="202" y="479"/>
                  </a:lnTo>
                  <a:lnTo>
                    <a:pt x="144" y="633"/>
                  </a:lnTo>
                  <a:lnTo>
                    <a:pt x="106" y="805"/>
                  </a:lnTo>
                  <a:lnTo>
                    <a:pt x="77" y="987"/>
                  </a:lnTo>
                  <a:lnTo>
                    <a:pt x="48" y="1178"/>
                  </a:lnTo>
                  <a:lnTo>
                    <a:pt x="29" y="1370"/>
                  </a:lnTo>
                  <a:lnTo>
                    <a:pt x="0" y="1734"/>
                  </a:lnTo>
                  <a:lnTo>
                    <a:pt x="0" y="2069"/>
                  </a:lnTo>
                  <a:lnTo>
                    <a:pt x="10" y="2337"/>
                  </a:lnTo>
                  <a:lnTo>
                    <a:pt x="20" y="2491"/>
                  </a:lnTo>
                  <a:lnTo>
                    <a:pt x="58" y="2663"/>
                  </a:lnTo>
                  <a:lnTo>
                    <a:pt x="115" y="2855"/>
                  </a:lnTo>
                  <a:lnTo>
                    <a:pt x="173" y="3065"/>
                  </a:lnTo>
                  <a:lnTo>
                    <a:pt x="336" y="3506"/>
                  </a:lnTo>
                  <a:lnTo>
                    <a:pt x="518" y="3956"/>
                  </a:lnTo>
                  <a:lnTo>
                    <a:pt x="690" y="4368"/>
                  </a:lnTo>
                  <a:lnTo>
                    <a:pt x="843" y="4713"/>
                  </a:lnTo>
                  <a:lnTo>
                    <a:pt x="997" y="5029"/>
                  </a:lnTo>
                  <a:lnTo>
                    <a:pt x="1485" y="6360"/>
                  </a:lnTo>
                  <a:lnTo>
                    <a:pt x="2548" y="5968"/>
                  </a:lnTo>
                  <a:lnTo>
                    <a:pt x="2414" y="5240"/>
                  </a:lnTo>
                  <a:lnTo>
                    <a:pt x="2385" y="5029"/>
                  </a:lnTo>
                  <a:lnTo>
                    <a:pt x="2376" y="4818"/>
                  </a:lnTo>
                  <a:lnTo>
                    <a:pt x="2385" y="4607"/>
                  </a:lnTo>
                  <a:lnTo>
                    <a:pt x="2414" y="4406"/>
                  </a:lnTo>
                  <a:lnTo>
                    <a:pt x="2462" y="4205"/>
                  </a:lnTo>
                  <a:lnTo>
                    <a:pt x="2519" y="4004"/>
                  </a:lnTo>
                  <a:lnTo>
                    <a:pt x="2606" y="3812"/>
                  </a:lnTo>
                  <a:lnTo>
                    <a:pt x="2701" y="3630"/>
                  </a:lnTo>
                  <a:lnTo>
                    <a:pt x="2989" y="3132"/>
                  </a:lnTo>
                  <a:lnTo>
                    <a:pt x="2998" y="3123"/>
                  </a:lnTo>
                  <a:lnTo>
                    <a:pt x="3065" y="2979"/>
                  </a:lnTo>
                  <a:lnTo>
                    <a:pt x="3123" y="2835"/>
                  </a:lnTo>
                  <a:lnTo>
                    <a:pt x="3161" y="2692"/>
                  </a:lnTo>
                  <a:lnTo>
                    <a:pt x="3190" y="2539"/>
                  </a:lnTo>
                  <a:lnTo>
                    <a:pt x="3199" y="2385"/>
                  </a:lnTo>
                  <a:lnTo>
                    <a:pt x="3190" y="2232"/>
                  </a:lnTo>
                  <a:lnTo>
                    <a:pt x="3161" y="2079"/>
                  </a:lnTo>
                  <a:lnTo>
                    <a:pt x="3123" y="1926"/>
                  </a:lnTo>
                  <a:lnTo>
                    <a:pt x="3027" y="1657"/>
                  </a:lnTo>
                  <a:lnTo>
                    <a:pt x="2979" y="1657"/>
                  </a:lnTo>
                  <a:lnTo>
                    <a:pt x="2931" y="1667"/>
                  </a:lnTo>
                  <a:lnTo>
                    <a:pt x="2883" y="1696"/>
                  </a:lnTo>
                  <a:lnTo>
                    <a:pt x="2836" y="1734"/>
                  </a:lnTo>
                  <a:lnTo>
                    <a:pt x="2768" y="1811"/>
                  </a:lnTo>
                  <a:lnTo>
                    <a:pt x="2740" y="1849"/>
                  </a:lnTo>
                  <a:lnTo>
                    <a:pt x="2692" y="2002"/>
                  </a:lnTo>
                  <a:lnTo>
                    <a:pt x="2634" y="2165"/>
                  </a:lnTo>
                  <a:lnTo>
                    <a:pt x="2558" y="2347"/>
                  </a:lnTo>
                  <a:lnTo>
                    <a:pt x="2462" y="2529"/>
                  </a:lnTo>
                  <a:lnTo>
                    <a:pt x="2414" y="2606"/>
                  </a:lnTo>
                  <a:lnTo>
                    <a:pt x="2366" y="2682"/>
                  </a:lnTo>
                  <a:lnTo>
                    <a:pt x="2318" y="2740"/>
                  </a:lnTo>
                  <a:lnTo>
                    <a:pt x="2261" y="2788"/>
                  </a:lnTo>
                  <a:lnTo>
                    <a:pt x="2213" y="2816"/>
                  </a:lnTo>
                  <a:lnTo>
                    <a:pt x="2155" y="2816"/>
                  </a:lnTo>
                  <a:lnTo>
                    <a:pt x="2098" y="2807"/>
                  </a:lnTo>
                  <a:lnTo>
                    <a:pt x="2050" y="2778"/>
                  </a:lnTo>
                  <a:lnTo>
                    <a:pt x="1993" y="2730"/>
                  </a:lnTo>
                  <a:lnTo>
                    <a:pt x="1945" y="2673"/>
                  </a:lnTo>
                  <a:lnTo>
                    <a:pt x="1906" y="2606"/>
                  </a:lnTo>
                  <a:lnTo>
                    <a:pt x="1859" y="2519"/>
                  </a:lnTo>
                  <a:lnTo>
                    <a:pt x="1791" y="2337"/>
                  </a:lnTo>
                  <a:lnTo>
                    <a:pt x="1724" y="2136"/>
                  </a:lnTo>
                  <a:lnTo>
                    <a:pt x="1667" y="1916"/>
                  </a:lnTo>
                  <a:lnTo>
                    <a:pt x="1629" y="1696"/>
                  </a:lnTo>
                  <a:lnTo>
                    <a:pt x="1590" y="1485"/>
                  </a:lnTo>
                  <a:lnTo>
                    <a:pt x="1562" y="1322"/>
                  </a:lnTo>
                  <a:lnTo>
                    <a:pt x="1514" y="1159"/>
                  </a:lnTo>
                  <a:lnTo>
                    <a:pt x="1466" y="996"/>
                  </a:lnTo>
                  <a:lnTo>
                    <a:pt x="1399" y="843"/>
                  </a:lnTo>
                  <a:lnTo>
                    <a:pt x="1332" y="700"/>
                  </a:lnTo>
                  <a:lnTo>
                    <a:pt x="1246" y="546"/>
                  </a:lnTo>
                  <a:lnTo>
                    <a:pt x="1150" y="412"/>
                  </a:lnTo>
                  <a:lnTo>
                    <a:pt x="1044" y="278"/>
                  </a:lnTo>
                  <a:lnTo>
                    <a:pt x="929" y="163"/>
                  </a:lnTo>
                  <a:lnTo>
                    <a:pt x="872" y="106"/>
                  </a:lnTo>
                  <a:lnTo>
                    <a:pt x="815" y="67"/>
                  </a:lnTo>
                  <a:lnTo>
                    <a:pt x="757" y="29"/>
                  </a:lnTo>
                  <a:lnTo>
                    <a:pt x="700" y="10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2172025" y="3395345"/>
              <a:ext cx="43037" cy="379416"/>
            </a:xfrm>
            <a:custGeom>
              <a:rect b="b" l="l" r="r" t="t"/>
              <a:pathLst>
                <a:path extrusionOk="0" h="11743" w="1332">
                  <a:moveTo>
                    <a:pt x="594" y="0"/>
                  </a:moveTo>
                  <a:lnTo>
                    <a:pt x="536" y="10"/>
                  </a:lnTo>
                  <a:lnTo>
                    <a:pt x="469" y="29"/>
                  </a:lnTo>
                  <a:lnTo>
                    <a:pt x="412" y="48"/>
                  </a:lnTo>
                  <a:lnTo>
                    <a:pt x="354" y="77"/>
                  </a:lnTo>
                  <a:lnTo>
                    <a:pt x="297" y="115"/>
                  </a:lnTo>
                  <a:lnTo>
                    <a:pt x="239" y="153"/>
                  </a:lnTo>
                  <a:lnTo>
                    <a:pt x="201" y="192"/>
                  </a:lnTo>
                  <a:lnTo>
                    <a:pt x="153" y="240"/>
                  </a:lnTo>
                  <a:lnTo>
                    <a:pt x="115" y="287"/>
                  </a:lnTo>
                  <a:lnTo>
                    <a:pt x="86" y="345"/>
                  </a:lnTo>
                  <a:lnTo>
                    <a:pt x="58" y="402"/>
                  </a:lnTo>
                  <a:lnTo>
                    <a:pt x="29" y="469"/>
                  </a:lnTo>
                  <a:lnTo>
                    <a:pt x="19" y="527"/>
                  </a:lnTo>
                  <a:lnTo>
                    <a:pt x="10" y="594"/>
                  </a:lnTo>
                  <a:lnTo>
                    <a:pt x="0" y="661"/>
                  </a:lnTo>
                  <a:lnTo>
                    <a:pt x="0" y="11072"/>
                  </a:lnTo>
                  <a:lnTo>
                    <a:pt x="10" y="11139"/>
                  </a:lnTo>
                  <a:lnTo>
                    <a:pt x="19" y="11207"/>
                  </a:lnTo>
                  <a:lnTo>
                    <a:pt x="29" y="11274"/>
                  </a:lnTo>
                  <a:lnTo>
                    <a:pt x="58" y="11331"/>
                  </a:lnTo>
                  <a:lnTo>
                    <a:pt x="86" y="11389"/>
                  </a:lnTo>
                  <a:lnTo>
                    <a:pt x="115" y="11446"/>
                  </a:lnTo>
                  <a:lnTo>
                    <a:pt x="153" y="11494"/>
                  </a:lnTo>
                  <a:lnTo>
                    <a:pt x="201" y="11542"/>
                  </a:lnTo>
                  <a:lnTo>
                    <a:pt x="239" y="11590"/>
                  </a:lnTo>
                  <a:lnTo>
                    <a:pt x="297" y="11628"/>
                  </a:lnTo>
                  <a:lnTo>
                    <a:pt x="354" y="11657"/>
                  </a:lnTo>
                  <a:lnTo>
                    <a:pt x="412" y="11685"/>
                  </a:lnTo>
                  <a:lnTo>
                    <a:pt x="469" y="11714"/>
                  </a:lnTo>
                  <a:lnTo>
                    <a:pt x="536" y="11724"/>
                  </a:lnTo>
                  <a:lnTo>
                    <a:pt x="594" y="11733"/>
                  </a:lnTo>
                  <a:lnTo>
                    <a:pt x="671" y="11743"/>
                  </a:lnTo>
                  <a:lnTo>
                    <a:pt x="738" y="11733"/>
                  </a:lnTo>
                  <a:lnTo>
                    <a:pt x="805" y="11724"/>
                  </a:lnTo>
                  <a:lnTo>
                    <a:pt x="862" y="11714"/>
                  </a:lnTo>
                  <a:lnTo>
                    <a:pt x="929" y="11685"/>
                  </a:lnTo>
                  <a:lnTo>
                    <a:pt x="987" y="11657"/>
                  </a:lnTo>
                  <a:lnTo>
                    <a:pt x="1034" y="11628"/>
                  </a:lnTo>
                  <a:lnTo>
                    <a:pt x="1092" y="11590"/>
                  </a:lnTo>
                  <a:lnTo>
                    <a:pt x="1140" y="11542"/>
                  </a:lnTo>
                  <a:lnTo>
                    <a:pt x="1178" y="11494"/>
                  </a:lnTo>
                  <a:lnTo>
                    <a:pt x="1216" y="11446"/>
                  </a:lnTo>
                  <a:lnTo>
                    <a:pt x="1245" y="11389"/>
                  </a:lnTo>
                  <a:lnTo>
                    <a:pt x="1274" y="11331"/>
                  </a:lnTo>
                  <a:lnTo>
                    <a:pt x="1303" y="11274"/>
                  </a:lnTo>
                  <a:lnTo>
                    <a:pt x="1312" y="11207"/>
                  </a:lnTo>
                  <a:lnTo>
                    <a:pt x="1322" y="11139"/>
                  </a:lnTo>
                  <a:lnTo>
                    <a:pt x="1331" y="11072"/>
                  </a:lnTo>
                  <a:lnTo>
                    <a:pt x="1331" y="661"/>
                  </a:lnTo>
                  <a:lnTo>
                    <a:pt x="1322" y="594"/>
                  </a:lnTo>
                  <a:lnTo>
                    <a:pt x="1312" y="527"/>
                  </a:lnTo>
                  <a:lnTo>
                    <a:pt x="1303" y="469"/>
                  </a:lnTo>
                  <a:lnTo>
                    <a:pt x="1274" y="402"/>
                  </a:lnTo>
                  <a:lnTo>
                    <a:pt x="1245" y="345"/>
                  </a:lnTo>
                  <a:lnTo>
                    <a:pt x="1216" y="287"/>
                  </a:lnTo>
                  <a:lnTo>
                    <a:pt x="1178" y="240"/>
                  </a:lnTo>
                  <a:lnTo>
                    <a:pt x="1140" y="192"/>
                  </a:lnTo>
                  <a:lnTo>
                    <a:pt x="1092" y="153"/>
                  </a:lnTo>
                  <a:lnTo>
                    <a:pt x="1034" y="115"/>
                  </a:lnTo>
                  <a:lnTo>
                    <a:pt x="987" y="77"/>
                  </a:lnTo>
                  <a:lnTo>
                    <a:pt x="929" y="48"/>
                  </a:lnTo>
                  <a:lnTo>
                    <a:pt x="862" y="29"/>
                  </a:lnTo>
                  <a:lnTo>
                    <a:pt x="805" y="1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1896900" y="3021187"/>
              <a:ext cx="587073" cy="543454"/>
            </a:xfrm>
            <a:custGeom>
              <a:rect b="b" l="l" r="r" t="t"/>
              <a:pathLst>
                <a:path extrusionOk="0" h="16820" w="18170">
                  <a:moveTo>
                    <a:pt x="2912" y="0"/>
                  </a:moveTo>
                  <a:lnTo>
                    <a:pt x="2759" y="10"/>
                  </a:lnTo>
                  <a:lnTo>
                    <a:pt x="2615" y="19"/>
                  </a:lnTo>
                  <a:lnTo>
                    <a:pt x="2471" y="39"/>
                  </a:lnTo>
                  <a:lnTo>
                    <a:pt x="2328" y="58"/>
                  </a:lnTo>
                  <a:lnTo>
                    <a:pt x="2184" y="96"/>
                  </a:lnTo>
                  <a:lnTo>
                    <a:pt x="2050" y="134"/>
                  </a:lnTo>
                  <a:lnTo>
                    <a:pt x="1906" y="182"/>
                  </a:lnTo>
                  <a:lnTo>
                    <a:pt x="1782" y="230"/>
                  </a:lnTo>
                  <a:lnTo>
                    <a:pt x="1648" y="288"/>
                  </a:lnTo>
                  <a:lnTo>
                    <a:pt x="1523" y="355"/>
                  </a:lnTo>
                  <a:lnTo>
                    <a:pt x="1399" y="422"/>
                  </a:lnTo>
                  <a:lnTo>
                    <a:pt x="1284" y="498"/>
                  </a:lnTo>
                  <a:lnTo>
                    <a:pt x="1169" y="584"/>
                  </a:lnTo>
                  <a:lnTo>
                    <a:pt x="1063" y="671"/>
                  </a:lnTo>
                  <a:lnTo>
                    <a:pt x="958" y="757"/>
                  </a:lnTo>
                  <a:lnTo>
                    <a:pt x="853" y="853"/>
                  </a:lnTo>
                  <a:lnTo>
                    <a:pt x="757" y="958"/>
                  </a:lnTo>
                  <a:lnTo>
                    <a:pt x="661" y="1063"/>
                  </a:lnTo>
                  <a:lnTo>
                    <a:pt x="575" y="1169"/>
                  </a:lnTo>
                  <a:lnTo>
                    <a:pt x="498" y="1284"/>
                  </a:lnTo>
                  <a:lnTo>
                    <a:pt x="422" y="1408"/>
                  </a:lnTo>
                  <a:lnTo>
                    <a:pt x="355" y="1523"/>
                  </a:lnTo>
                  <a:lnTo>
                    <a:pt x="287" y="1648"/>
                  </a:lnTo>
                  <a:lnTo>
                    <a:pt x="230" y="1782"/>
                  </a:lnTo>
                  <a:lnTo>
                    <a:pt x="173" y="1916"/>
                  </a:lnTo>
                  <a:lnTo>
                    <a:pt x="134" y="2050"/>
                  </a:lnTo>
                  <a:lnTo>
                    <a:pt x="86" y="2184"/>
                  </a:lnTo>
                  <a:lnTo>
                    <a:pt x="58" y="2328"/>
                  </a:lnTo>
                  <a:lnTo>
                    <a:pt x="29" y="2471"/>
                  </a:lnTo>
                  <a:lnTo>
                    <a:pt x="10" y="2615"/>
                  </a:lnTo>
                  <a:lnTo>
                    <a:pt x="0" y="2768"/>
                  </a:lnTo>
                  <a:lnTo>
                    <a:pt x="0" y="2912"/>
                  </a:lnTo>
                  <a:lnTo>
                    <a:pt x="0" y="13908"/>
                  </a:lnTo>
                  <a:lnTo>
                    <a:pt x="0" y="14051"/>
                  </a:lnTo>
                  <a:lnTo>
                    <a:pt x="10" y="14205"/>
                  </a:lnTo>
                  <a:lnTo>
                    <a:pt x="29" y="14348"/>
                  </a:lnTo>
                  <a:lnTo>
                    <a:pt x="58" y="14492"/>
                  </a:lnTo>
                  <a:lnTo>
                    <a:pt x="86" y="14636"/>
                  </a:lnTo>
                  <a:lnTo>
                    <a:pt x="134" y="14770"/>
                  </a:lnTo>
                  <a:lnTo>
                    <a:pt x="173" y="14904"/>
                  </a:lnTo>
                  <a:lnTo>
                    <a:pt x="230" y="15038"/>
                  </a:lnTo>
                  <a:lnTo>
                    <a:pt x="287" y="15162"/>
                  </a:lnTo>
                  <a:lnTo>
                    <a:pt x="355" y="15296"/>
                  </a:lnTo>
                  <a:lnTo>
                    <a:pt x="422" y="15411"/>
                  </a:lnTo>
                  <a:lnTo>
                    <a:pt x="498" y="15536"/>
                  </a:lnTo>
                  <a:lnTo>
                    <a:pt x="575" y="15651"/>
                  </a:lnTo>
                  <a:lnTo>
                    <a:pt x="661" y="15756"/>
                  </a:lnTo>
                  <a:lnTo>
                    <a:pt x="757" y="15862"/>
                  </a:lnTo>
                  <a:lnTo>
                    <a:pt x="853" y="15967"/>
                  </a:lnTo>
                  <a:lnTo>
                    <a:pt x="958" y="16063"/>
                  </a:lnTo>
                  <a:lnTo>
                    <a:pt x="1063" y="16149"/>
                  </a:lnTo>
                  <a:lnTo>
                    <a:pt x="1169" y="16235"/>
                  </a:lnTo>
                  <a:lnTo>
                    <a:pt x="1284" y="16321"/>
                  </a:lnTo>
                  <a:lnTo>
                    <a:pt x="1399" y="16398"/>
                  </a:lnTo>
                  <a:lnTo>
                    <a:pt x="1523" y="16465"/>
                  </a:lnTo>
                  <a:lnTo>
                    <a:pt x="1648" y="16532"/>
                  </a:lnTo>
                  <a:lnTo>
                    <a:pt x="1782" y="16589"/>
                  </a:lnTo>
                  <a:lnTo>
                    <a:pt x="1906" y="16637"/>
                  </a:lnTo>
                  <a:lnTo>
                    <a:pt x="2050" y="16685"/>
                  </a:lnTo>
                  <a:lnTo>
                    <a:pt x="2184" y="16724"/>
                  </a:lnTo>
                  <a:lnTo>
                    <a:pt x="2328" y="16762"/>
                  </a:lnTo>
                  <a:lnTo>
                    <a:pt x="2471" y="16781"/>
                  </a:lnTo>
                  <a:lnTo>
                    <a:pt x="2615" y="16800"/>
                  </a:lnTo>
                  <a:lnTo>
                    <a:pt x="2759" y="16810"/>
                  </a:lnTo>
                  <a:lnTo>
                    <a:pt x="2912" y="16819"/>
                  </a:lnTo>
                  <a:lnTo>
                    <a:pt x="15258" y="16819"/>
                  </a:lnTo>
                  <a:lnTo>
                    <a:pt x="15411" y="16810"/>
                  </a:lnTo>
                  <a:lnTo>
                    <a:pt x="15555" y="16800"/>
                  </a:lnTo>
                  <a:lnTo>
                    <a:pt x="15708" y="16781"/>
                  </a:lnTo>
                  <a:lnTo>
                    <a:pt x="15842" y="16762"/>
                  </a:lnTo>
                  <a:lnTo>
                    <a:pt x="15986" y="16724"/>
                  </a:lnTo>
                  <a:lnTo>
                    <a:pt x="16130" y="16685"/>
                  </a:lnTo>
                  <a:lnTo>
                    <a:pt x="16264" y="16637"/>
                  </a:lnTo>
                  <a:lnTo>
                    <a:pt x="16398" y="16589"/>
                  </a:lnTo>
                  <a:lnTo>
                    <a:pt x="16522" y="16532"/>
                  </a:lnTo>
                  <a:lnTo>
                    <a:pt x="16647" y="16465"/>
                  </a:lnTo>
                  <a:lnTo>
                    <a:pt x="16771" y="16398"/>
                  </a:lnTo>
                  <a:lnTo>
                    <a:pt x="16886" y="16321"/>
                  </a:lnTo>
                  <a:lnTo>
                    <a:pt x="17001" y="16235"/>
                  </a:lnTo>
                  <a:lnTo>
                    <a:pt x="17116" y="16149"/>
                  </a:lnTo>
                  <a:lnTo>
                    <a:pt x="17222" y="16063"/>
                  </a:lnTo>
                  <a:lnTo>
                    <a:pt x="17317" y="15967"/>
                  </a:lnTo>
                  <a:lnTo>
                    <a:pt x="17413" y="15862"/>
                  </a:lnTo>
                  <a:lnTo>
                    <a:pt x="17509" y="15756"/>
                  </a:lnTo>
                  <a:lnTo>
                    <a:pt x="17595" y="15651"/>
                  </a:lnTo>
                  <a:lnTo>
                    <a:pt x="17672" y="15536"/>
                  </a:lnTo>
                  <a:lnTo>
                    <a:pt x="17748" y="15411"/>
                  </a:lnTo>
                  <a:lnTo>
                    <a:pt x="17825" y="15296"/>
                  </a:lnTo>
                  <a:lnTo>
                    <a:pt x="17882" y="15162"/>
                  </a:lnTo>
                  <a:lnTo>
                    <a:pt x="17940" y="15038"/>
                  </a:lnTo>
                  <a:lnTo>
                    <a:pt x="17997" y="14904"/>
                  </a:lnTo>
                  <a:lnTo>
                    <a:pt x="18045" y="14770"/>
                  </a:lnTo>
                  <a:lnTo>
                    <a:pt x="18084" y="14636"/>
                  </a:lnTo>
                  <a:lnTo>
                    <a:pt x="18112" y="14492"/>
                  </a:lnTo>
                  <a:lnTo>
                    <a:pt x="18141" y="14348"/>
                  </a:lnTo>
                  <a:lnTo>
                    <a:pt x="18160" y="14205"/>
                  </a:lnTo>
                  <a:lnTo>
                    <a:pt x="18170" y="14051"/>
                  </a:lnTo>
                  <a:lnTo>
                    <a:pt x="18170" y="13908"/>
                  </a:lnTo>
                  <a:lnTo>
                    <a:pt x="18170" y="2912"/>
                  </a:lnTo>
                  <a:lnTo>
                    <a:pt x="18170" y="2768"/>
                  </a:lnTo>
                  <a:lnTo>
                    <a:pt x="18160" y="2615"/>
                  </a:lnTo>
                  <a:lnTo>
                    <a:pt x="18141" y="2471"/>
                  </a:lnTo>
                  <a:lnTo>
                    <a:pt x="18112" y="2328"/>
                  </a:lnTo>
                  <a:lnTo>
                    <a:pt x="18084" y="2184"/>
                  </a:lnTo>
                  <a:lnTo>
                    <a:pt x="18045" y="2050"/>
                  </a:lnTo>
                  <a:lnTo>
                    <a:pt x="17997" y="1916"/>
                  </a:lnTo>
                  <a:lnTo>
                    <a:pt x="17940" y="1782"/>
                  </a:lnTo>
                  <a:lnTo>
                    <a:pt x="17882" y="1648"/>
                  </a:lnTo>
                  <a:lnTo>
                    <a:pt x="17825" y="1523"/>
                  </a:lnTo>
                  <a:lnTo>
                    <a:pt x="17748" y="1408"/>
                  </a:lnTo>
                  <a:lnTo>
                    <a:pt x="17672" y="1284"/>
                  </a:lnTo>
                  <a:lnTo>
                    <a:pt x="17595" y="1169"/>
                  </a:lnTo>
                  <a:lnTo>
                    <a:pt x="17509" y="1063"/>
                  </a:lnTo>
                  <a:lnTo>
                    <a:pt x="17413" y="958"/>
                  </a:lnTo>
                  <a:lnTo>
                    <a:pt x="17317" y="853"/>
                  </a:lnTo>
                  <a:lnTo>
                    <a:pt x="17222" y="757"/>
                  </a:lnTo>
                  <a:lnTo>
                    <a:pt x="17116" y="671"/>
                  </a:lnTo>
                  <a:lnTo>
                    <a:pt x="17001" y="584"/>
                  </a:lnTo>
                  <a:lnTo>
                    <a:pt x="16886" y="498"/>
                  </a:lnTo>
                  <a:lnTo>
                    <a:pt x="16771" y="422"/>
                  </a:lnTo>
                  <a:lnTo>
                    <a:pt x="16647" y="355"/>
                  </a:lnTo>
                  <a:lnTo>
                    <a:pt x="16522" y="288"/>
                  </a:lnTo>
                  <a:lnTo>
                    <a:pt x="16398" y="230"/>
                  </a:lnTo>
                  <a:lnTo>
                    <a:pt x="16264" y="182"/>
                  </a:lnTo>
                  <a:lnTo>
                    <a:pt x="16130" y="134"/>
                  </a:lnTo>
                  <a:lnTo>
                    <a:pt x="15986" y="96"/>
                  </a:lnTo>
                  <a:lnTo>
                    <a:pt x="15842" y="58"/>
                  </a:lnTo>
                  <a:lnTo>
                    <a:pt x="15708" y="39"/>
                  </a:lnTo>
                  <a:lnTo>
                    <a:pt x="15555" y="19"/>
                  </a:lnTo>
                  <a:lnTo>
                    <a:pt x="15411" y="10"/>
                  </a:lnTo>
                  <a:lnTo>
                    <a:pt x="15258" y="0"/>
                  </a:lnTo>
                  <a:close/>
                </a:path>
              </a:pathLst>
            </a:custGeom>
            <a:solidFill>
              <a:srgbClr val="D46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1899969" y="2961767"/>
              <a:ext cx="587105" cy="543454"/>
            </a:xfrm>
            <a:custGeom>
              <a:rect b="b" l="l" r="r" t="t"/>
              <a:pathLst>
                <a:path extrusionOk="0" h="16820" w="18171">
                  <a:moveTo>
                    <a:pt x="2913" y="0"/>
                  </a:moveTo>
                  <a:lnTo>
                    <a:pt x="2759" y="10"/>
                  </a:lnTo>
                  <a:lnTo>
                    <a:pt x="2616" y="19"/>
                  </a:lnTo>
                  <a:lnTo>
                    <a:pt x="2472" y="39"/>
                  </a:lnTo>
                  <a:lnTo>
                    <a:pt x="2328" y="58"/>
                  </a:lnTo>
                  <a:lnTo>
                    <a:pt x="2185" y="96"/>
                  </a:lnTo>
                  <a:lnTo>
                    <a:pt x="2051" y="134"/>
                  </a:lnTo>
                  <a:lnTo>
                    <a:pt x="1907" y="182"/>
                  </a:lnTo>
                  <a:lnTo>
                    <a:pt x="1782" y="230"/>
                  </a:lnTo>
                  <a:lnTo>
                    <a:pt x="1648" y="288"/>
                  </a:lnTo>
                  <a:lnTo>
                    <a:pt x="1524" y="355"/>
                  </a:lnTo>
                  <a:lnTo>
                    <a:pt x="1399" y="422"/>
                  </a:lnTo>
                  <a:lnTo>
                    <a:pt x="1284" y="498"/>
                  </a:lnTo>
                  <a:lnTo>
                    <a:pt x="1169" y="584"/>
                  </a:lnTo>
                  <a:lnTo>
                    <a:pt x="1064" y="671"/>
                  </a:lnTo>
                  <a:lnTo>
                    <a:pt x="959" y="757"/>
                  </a:lnTo>
                  <a:lnTo>
                    <a:pt x="853" y="853"/>
                  </a:lnTo>
                  <a:lnTo>
                    <a:pt x="758" y="958"/>
                  </a:lnTo>
                  <a:lnTo>
                    <a:pt x="662" y="1063"/>
                  </a:lnTo>
                  <a:lnTo>
                    <a:pt x="576" y="1169"/>
                  </a:lnTo>
                  <a:lnTo>
                    <a:pt x="499" y="1284"/>
                  </a:lnTo>
                  <a:lnTo>
                    <a:pt x="422" y="1408"/>
                  </a:lnTo>
                  <a:lnTo>
                    <a:pt x="355" y="1523"/>
                  </a:lnTo>
                  <a:lnTo>
                    <a:pt x="288" y="1648"/>
                  </a:lnTo>
                  <a:lnTo>
                    <a:pt x="231" y="1782"/>
                  </a:lnTo>
                  <a:lnTo>
                    <a:pt x="173" y="1916"/>
                  </a:lnTo>
                  <a:lnTo>
                    <a:pt x="135" y="2050"/>
                  </a:lnTo>
                  <a:lnTo>
                    <a:pt x="87" y="2184"/>
                  </a:lnTo>
                  <a:lnTo>
                    <a:pt x="58" y="2328"/>
                  </a:lnTo>
                  <a:lnTo>
                    <a:pt x="30" y="2471"/>
                  </a:lnTo>
                  <a:lnTo>
                    <a:pt x="10" y="2615"/>
                  </a:lnTo>
                  <a:lnTo>
                    <a:pt x="1" y="2768"/>
                  </a:lnTo>
                  <a:lnTo>
                    <a:pt x="1" y="2912"/>
                  </a:lnTo>
                  <a:lnTo>
                    <a:pt x="1" y="13908"/>
                  </a:lnTo>
                  <a:lnTo>
                    <a:pt x="1" y="14051"/>
                  </a:lnTo>
                  <a:lnTo>
                    <a:pt x="10" y="14205"/>
                  </a:lnTo>
                  <a:lnTo>
                    <a:pt x="30" y="14348"/>
                  </a:lnTo>
                  <a:lnTo>
                    <a:pt x="58" y="14492"/>
                  </a:lnTo>
                  <a:lnTo>
                    <a:pt x="87" y="14636"/>
                  </a:lnTo>
                  <a:lnTo>
                    <a:pt x="135" y="14770"/>
                  </a:lnTo>
                  <a:lnTo>
                    <a:pt x="173" y="14904"/>
                  </a:lnTo>
                  <a:lnTo>
                    <a:pt x="231" y="15038"/>
                  </a:lnTo>
                  <a:lnTo>
                    <a:pt x="288" y="15172"/>
                  </a:lnTo>
                  <a:lnTo>
                    <a:pt x="355" y="15296"/>
                  </a:lnTo>
                  <a:lnTo>
                    <a:pt x="422" y="15411"/>
                  </a:lnTo>
                  <a:lnTo>
                    <a:pt x="499" y="15536"/>
                  </a:lnTo>
                  <a:lnTo>
                    <a:pt x="576" y="15651"/>
                  </a:lnTo>
                  <a:lnTo>
                    <a:pt x="662" y="15756"/>
                  </a:lnTo>
                  <a:lnTo>
                    <a:pt x="758" y="15862"/>
                  </a:lnTo>
                  <a:lnTo>
                    <a:pt x="853" y="15967"/>
                  </a:lnTo>
                  <a:lnTo>
                    <a:pt x="959" y="16063"/>
                  </a:lnTo>
                  <a:lnTo>
                    <a:pt x="1064" y="16149"/>
                  </a:lnTo>
                  <a:lnTo>
                    <a:pt x="1169" y="16235"/>
                  </a:lnTo>
                  <a:lnTo>
                    <a:pt x="1284" y="16321"/>
                  </a:lnTo>
                  <a:lnTo>
                    <a:pt x="1399" y="16398"/>
                  </a:lnTo>
                  <a:lnTo>
                    <a:pt x="1524" y="16465"/>
                  </a:lnTo>
                  <a:lnTo>
                    <a:pt x="1648" y="16532"/>
                  </a:lnTo>
                  <a:lnTo>
                    <a:pt x="1782" y="16589"/>
                  </a:lnTo>
                  <a:lnTo>
                    <a:pt x="1907" y="16637"/>
                  </a:lnTo>
                  <a:lnTo>
                    <a:pt x="2051" y="16685"/>
                  </a:lnTo>
                  <a:lnTo>
                    <a:pt x="2185" y="16724"/>
                  </a:lnTo>
                  <a:lnTo>
                    <a:pt x="2328" y="16762"/>
                  </a:lnTo>
                  <a:lnTo>
                    <a:pt x="2472" y="16781"/>
                  </a:lnTo>
                  <a:lnTo>
                    <a:pt x="2616" y="16800"/>
                  </a:lnTo>
                  <a:lnTo>
                    <a:pt x="2759" y="16810"/>
                  </a:lnTo>
                  <a:lnTo>
                    <a:pt x="2913" y="16819"/>
                  </a:lnTo>
                  <a:lnTo>
                    <a:pt x="15259" y="16819"/>
                  </a:lnTo>
                  <a:lnTo>
                    <a:pt x="15412" y="16810"/>
                  </a:lnTo>
                  <a:lnTo>
                    <a:pt x="15556" y="16800"/>
                  </a:lnTo>
                  <a:lnTo>
                    <a:pt x="15709" y="16781"/>
                  </a:lnTo>
                  <a:lnTo>
                    <a:pt x="15843" y="16762"/>
                  </a:lnTo>
                  <a:lnTo>
                    <a:pt x="15987" y="16724"/>
                  </a:lnTo>
                  <a:lnTo>
                    <a:pt x="16130" y="16685"/>
                  </a:lnTo>
                  <a:lnTo>
                    <a:pt x="16264" y="16637"/>
                  </a:lnTo>
                  <a:lnTo>
                    <a:pt x="16399" y="16589"/>
                  </a:lnTo>
                  <a:lnTo>
                    <a:pt x="16523" y="16532"/>
                  </a:lnTo>
                  <a:lnTo>
                    <a:pt x="16648" y="16465"/>
                  </a:lnTo>
                  <a:lnTo>
                    <a:pt x="16772" y="16398"/>
                  </a:lnTo>
                  <a:lnTo>
                    <a:pt x="16887" y="16321"/>
                  </a:lnTo>
                  <a:lnTo>
                    <a:pt x="17002" y="16235"/>
                  </a:lnTo>
                  <a:lnTo>
                    <a:pt x="17117" y="16149"/>
                  </a:lnTo>
                  <a:lnTo>
                    <a:pt x="17222" y="16063"/>
                  </a:lnTo>
                  <a:lnTo>
                    <a:pt x="17318" y="15967"/>
                  </a:lnTo>
                  <a:lnTo>
                    <a:pt x="17414" y="15862"/>
                  </a:lnTo>
                  <a:lnTo>
                    <a:pt x="17510" y="15756"/>
                  </a:lnTo>
                  <a:lnTo>
                    <a:pt x="17596" y="15651"/>
                  </a:lnTo>
                  <a:lnTo>
                    <a:pt x="17672" y="15536"/>
                  </a:lnTo>
                  <a:lnTo>
                    <a:pt x="17749" y="15411"/>
                  </a:lnTo>
                  <a:lnTo>
                    <a:pt x="17826" y="15296"/>
                  </a:lnTo>
                  <a:lnTo>
                    <a:pt x="17883" y="15172"/>
                  </a:lnTo>
                  <a:lnTo>
                    <a:pt x="17941" y="15038"/>
                  </a:lnTo>
                  <a:lnTo>
                    <a:pt x="17998" y="14904"/>
                  </a:lnTo>
                  <a:lnTo>
                    <a:pt x="18046" y="14770"/>
                  </a:lnTo>
                  <a:lnTo>
                    <a:pt x="18084" y="14636"/>
                  </a:lnTo>
                  <a:lnTo>
                    <a:pt x="18113" y="14492"/>
                  </a:lnTo>
                  <a:lnTo>
                    <a:pt x="18142" y="14348"/>
                  </a:lnTo>
                  <a:lnTo>
                    <a:pt x="18161" y="14205"/>
                  </a:lnTo>
                  <a:lnTo>
                    <a:pt x="18171" y="14051"/>
                  </a:lnTo>
                  <a:lnTo>
                    <a:pt x="18171" y="13908"/>
                  </a:lnTo>
                  <a:lnTo>
                    <a:pt x="18171" y="2912"/>
                  </a:lnTo>
                  <a:lnTo>
                    <a:pt x="18171" y="2768"/>
                  </a:lnTo>
                  <a:lnTo>
                    <a:pt x="18161" y="2615"/>
                  </a:lnTo>
                  <a:lnTo>
                    <a:pt x="18142" y="2471"/>
                  </a:lnTo>
                  <a:lnTo>
                    <a:pt x="18113" y="2328"/>
                  </a:lnTo>
                  <a:lnTo>
                    <a:pt x="18084" y="2184"/>
                  </a:lnTo>
                  <a:lnTo>
                    <a:pt x="18046" y="2050"/>
                  </a:lnTo>
                  <a:lnTo>
                    <a:pt x="17998" y="1916"/>
                  </a:lnTo>
                  <a:lnTo>
                    <a:pt x="17941" y="1782"/>
                  </a:lnTo>
                  <a:lnTo>
                    <a:pt x="17883" y="1648"/>
                  </a:lnTo>
                  <a:lnTo>
                    <a:pt x="17826" y="1523"/>
                  </a:lnTo>
                  <a:lnTo>
                    <a:pt x="17749" y="1408"/>
                  </a:lnTo>
                  <a:lnTo>
                    <a:pt x="17672" y="1284"/>
                  </a:lnTo>
                  <a:lnTo>
                    <a:pt x="17596" y="1169"/>
                  </a:lnTo>
                  <a:lnTo>
                    <a:pt x="17510" y="1063"/>
                  </a:lnTo>
                  <a:lnTo>
                    <a:pt x="17414" y="958"/>
                  </a:lnTo>
                  <a:lnTo>
                    <a:pt x="17318" y="853"/>
                  </a:lnTo>
                  <a:lnTo>
                    <a:pt x="17222" y="757"/>
                  </a:lnTo>
                  <a:lnTo>
                    <a:pt x="17117" y="671"/>
                  </a:lnTo>
                  <a:lnTo>
                    <a:pt x="17002" y="584"/>
                  </a:lnTo>
                  <a:lnTo>
                    <a:pt x="16887" y="498"/>
                  </a:lnTo>
                  <a:lnTo>
                    <a:pt x="16772" y="422"/>
                  </a:lnTo>
                  <a:lnTo>
                    <a:pt x="16648" y="355"/>
                  </a:lnTo>
                  <a:lnTo>
                    <a:pt x="16523" y="288"/>
                  </a:lnTo>
                  <a:lnTo>
                    <a:pt x="16399" y="230"/>
                  </a:lnTo>
                  <a:lnTo>
                    <a:pt x="16264" y="182"/>
                  </a:lnTo>
                  <a:lnTo>
                    <a:pt x="16130" y="134"/>
                  </a:lnTo>
                  <a:lnTo>
                    <a:pt x="15987" y="96"/>
                  </a:lnTo>
                  <a:lnTo>
                    <a:pt x="15843" y="58"/>
                  </a:lnTo>
                  <a:lnTo>
                    <a:pt x="15709" y="39"/>
                  </a:lnTo>
                  <a:lnTo>
                    <a:pt x="15556" y="19"/>
                  </a:lnTo>
                  <a:lnTo>
                    <a:pt x="15412" y="10"/>
                  </a:lnTo>
                  <a:lnTo>
                    <a:pt x="15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1826624" y="3809116"/>
              <a:ext cx="727589" cy="48303"/>
            </a:xfrm>
            <a:custGeom>
              <a:rect b="b" l="l" r="r" t="t"/>
              <a:pathLst>
                <a:path extrusionOk="0" h="1495" w="22519">
                  <a:moveTo>
                    <a:pt x="1" y="0"/>
                  </a:moveTo>
                  <a:lnTo>
                    <a:pt x="1" y="450"/>
                  </a:lnTo>
                  <a:lnTo>
                    <a:pt x="10" y="556"/>
                  </a:lnTo>
                  <a:lnTo>
                    <a:pt x="20" y="661"/>
                  </a:lnTo>
                  <a:lnTo>
                    <a:pt x="49" y="757"/>
                  </a:lnTo>
                  <a:lnTo>
                    <a:pt x="87" y="853"/>
                  </a:lnTo>
                  <a:lnTo>
                    <a:pt x="125" y="948"/>
                  </a:lnTo>
                  <a:lnTo>
                    <a:pt x="183" y="1035"/>
                  </a:lnTo>
                  <a:lnTo>
                    <a:pt x="240" y="1111"/>
                  </a:lnTo>
                  <a:lnTo>
                    <a:pt x="307" y="1188"/>
                  </a:lnTo>
                  <a:lnTo>
                    <a:pt x="384" y="1255"/>
                  </a:lnTo>
                  <a:lnTo>
                    <a:pt x="461" y="1312"/>
                  </a:lnTo>
                  <a:lnTo>
                    <a:pt x="547" y="1370"/>
                  </a:lnTo>
                  <a:lnTo>
                    <a:pt x="633" y="1408"/>
                  </a:lnTo>
                  <a:lnTo>
                    <a:pt x="729" y="1446"/>
                  </a:lnTo>
                  <a:lnTo>
                    <a:pt x="834" y="1475"/>
                  </a:lnTo>
                  <a:lnTo>
                    <a:pt x="930" y="1485"/>
                  </a:lnTo>
                  <a:lnTo>
                    <a:pt x="1045" y="1494"/>
                  </a:lnTo>
                  <a:lnTo>
                    <a:pt x="21485" y="1494"/>
                  </a:lnTo>
                  <a:lnTo>
                    <a:pt x="21590" y="1485"/>
                  </a:lnTo>
                  <a:lnTo>
                    <a:pt x="21686" y="1475"/>
                  </a:lnTo>
                  <a:lnTo>
                    <a:pt x="21791" y="1446"/>
                  </a:lnTo>
                  <a:lnTo>
                    <a:pt x="21887" y="1408"/>
                  </a:lnTo>
                  <a:lnTo>
                    <a:pt x="21973" y="1370"/>
                  </a:lnTo>
                  <a:lnTo>
                    <a:pt x="22059" y="1312"/>
                  </a:lnTo>
                  <a:lnTo>
                    <a:pt x="22145" y="1255"/>
                  </a:lnTo>
                  <a:lnTo>
                    <a:pt x="22212" y="1188"/>
                  </a:lnTo>
                  <a:lnTo>
                    <a:pt x="22280" y="1111"/>
                  </a:lnTo>
                  <a:lnTo>
                    <a:pt x="22347" y="1035"/>
                  </a:lnTo>
                  <a:lnTo>
                    <a:pt x="22394" y="948"/>
                  </a:lnTo>
                  <a:lnTo>
                    <a:pt x="22442" y="853"/>
                  </a:lnTo>
                  <a:lnTo>
                    <a:pt x="22471" y="757"/>
                  </a:lnTo>
                  <a:lnTo>
                    <a:pt x="22500" y="661"/>
                  </a:lnTo>
                  <a:lnTo>
                    <a:pt x="22519" y="556"/>
                  </a:lnTo>
                  <a:lnTo>
                    <a:pt x="22519" y="450"/>
                  </a:lnTo>
                  <a:lnTo>
                    <a:pt x="22519" y="0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2165208" y="3829213"/>
              <a:ext cx="52342" cy="756700"/>
            </a:xfrm>
            <a:custGeom>
              <a:rect b="b" l="l" r="r" t="t"/>
              <a:pathLst>
                <a:path extrusionOk="0" h="23420" w="1620">
                  <a:moveTo>
                    <a:pt x="0" y="1"/>
                  </a:moveTo>
                  <a:lnTo>
                    <a:pt x="0" y="23419"/>
                  </a:lnTo>
                  <a:lnTo>
                    <a:pt x="1619" y="23419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1946723" y="4506963"/>
              <a:ext cx="494246" cy="132180"/>
            </a:xfrm>
            <a:custGeom>
              <a:rect b="b" l="l" r="r" t="t"/>
              <a:pathLst>
                <a:path extrusionOk="0" h="4091" w="15297">
                  <a:moveTo>
                    <a:pt x="3879" y="1"/>
                  </a:moveTo>
                  <a:lnTo>
                    <a:pt x="3678" y="20"/>
                  </a:lnTo>
                  <a:lnTo>
                    <a:pt x="3467" y="49"/>
                  </a:lnTo>
                  <a:lnTo>
                    <a:pt x="3266" y="87"/>
                  </a:lnTo>
                  <a:lnTo>
                    <a:pt x="3065" y="125"/>
                  </a:lnTo>
                  <a:lnTo>
                    <a:pt x="2874" y="183"/>
                  </a:lnTo>
                  <a:lnTo>
                    <a:pt x="2682" y="250"/>
                  </a:lnTo>
                  <a:lnTo>
                    <a:pt x="2500" y="326"/>
                  </a:lnTo>
                  <a:lnTo>
                    <a:pt x="2318" y="403"/>
                  </a:lnTo>
                  <a:lnTo>
                    <a:pt x="2146" y="499"/>
                  </a:lnTo>
                  <a:lnTo>
                    <a:pt x="1973" y="595"/>
                  </a:lnTo>
                  <a:lnTo>
                    <a:pt x="1801" y="700"/>
                  </a:lnTo>
                  <a:lnTo>
                    <a:pt x="1648" y="815"/>
                  </a:lnTo>
                  <a:lnTo>
                    <a:pt x="1485" y="939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95"/>
                  </a:lnTo>
                  <a:lnTo>
                    <a:pt x="814" y="1648"/>
                  </a:lnTo>
                  <a:lnTo>
                    <a:pt x="699" y="1811"/>
                  </a:lnTo>
                  <a:lnTo>
                    <a:pt x="594" y="1974"/>
                  </a:lnTo>
                  <a:lnTo>
                    <a:pt x="489" y="2146"/>
                  </a:lnTo>
                  <a:lnTo>
                    <a:pt x="402" y="2319"/>
                  </a:lnTo>
                  <a:lnTo>
                    <a:pt x="316" y="2501"/>
                  </a:lnTo>
                  <a:lnTo>
                    <a:pt x="249" y="2692"/>
                  </a:lnTo>
                  <a:lnTo>
                    <a:pt x="182" y="2874"/>
                  </a:lnTo>
                  <a:lnTo>
                    <a:pt x="125" y="3075"/>
                  </a:lnTo>
                  <a:lnTo>
                    <a:pt x="77" y="3267"/>
                  </a:lnTo>
                  <a:lnTo>
                    <a:pt x="48" y="3468"/>
                  </a:lnTo>
                  <a:lnTo>
                    <a:pt x="19" y="3679"/>
                  </a:lnTo>
                  <a:lnTo>
                    <a:pt x="0" y="3880"/>
                  </a:lnTo>
                  <a:lnTo>
                    <a:pt x="0" y="4091"/>
                  </a:lnTo>
                  <a:lnTo>
                    <a:pt x="1169" y="4091"/>
                  </a:lnTo>
                  <a:lnTo>
                    <a:pt x="1178" y="3947"/>
                  </a:lnTo>
                  <a:lnTo>
                    <a:pt x="1188" y="3794"/>
                  </a:lnTo>
                  <a:lnTo>
                    <a:pt x="1207" y="3650"/>
                  </a:lnTo>
                  <a:lnTo>
                    <a:pt x="1236" y="3506"/>
                  </a:lnTo>
                  <a:lnTo>
                    <a:pt x="1264" y="3363"/>
                  </a:lnTo>
                  <a:lnTo>
                    <a:pt x="1303" y="3229"/>
                  </a:lnTo>
                  <a:lnTo>
                    <a:pt x="1351" y="3094"/>
                  </a:lnTo>
                  <a:lnTo>
                    <a:pt x="1399" y="2960"/>
                  </a:lnTo>
                  <a:lnTo>
                    <a:pt x="1466" y="2826"/>
                  </a:lnTo>
                  <a:lnTo>
                    <a:pt x="1523" y="2702"/>
                  </a:lnTo>
                  <a:lnTo>
                    <a:pt x="1600" y="2577"/>
                  </a:lnTo>
                  <a:lnTo>
                    <a:pt x="1676" y="2462"/>
                  </a:lnTo>
                  <a:lnTo>
                    <a:pt x="1753" y="2347"/>
                  </a:lnTo>
                  <a:lnTo>
                    <a:pt x="1839" y="2242"/>
                  </a:lnTo>
                  <a:lnTo>
                    <a:pt x="1935" y="2137"/>
                  </a:lnTo>
                  <a:lnTo>
                    <a:pt x="2031" y="2031"/>
                  </a:lnTo>
                  <a:lnTo>
                    <a:pt x="2127" y="1935"/>
                  </a:lnTo>
                  <a:lnTo>
                    <a:pt x="2232" y="1840"/>
                  </a:lnTo>
                  <a:lnTo>
                    <a:pt x="2347" y="1754"/>
                  </a:lnTo>
                  <a:lnTo>
                    <a:pt x="2462" y="1677"/>
                  </a:lnTo>
                  <a:lnTo>
                    <a:pt x="2577" y="1600"/>
                  </a:lnTo>
                  <a:lnTo>
                    <a:pt x="2701" y="1524"/>
                  </a:lnTo>
                  <a:lnTo>
                    <a:pt x="2826" y="1466"/>
                  </a:lnTo>
                  <a:lnTo>
                    <a:pt x="2960" y="1409"/>
                  </a:lnTo>
                  <a:lnTo>
                    <a:pt x="3094" y="1351"/>
                  </a:lnTo>
                  <a:lnTo>
                    <a:pt x="3228" y="1303"/>
                  </a:lnTo>
                  <a:lnTo>
                    <a:pt x="3362" y="1265"/>
                  </a:lnTo>
                  <a:lnTo>
                    <a:pt x="3506" y="1236"/>
                  </a:lnTo>
                  <a:lnTo>
                    <a:pt x="3649" y="1208"/>
                  </a:lnTo>
                  <a:lnTo>
                    <a:pt x="3793" y="1188"/>
                  </a:lnTo>
                  <a:lnTo>
                    <a:pt x="3946" y="1179"/>
                  </a:lnTo>
                  <a:lnTo>
                    <a:pt x="11350" y="1179"/>
                  </a:lnTo>
                  <a:lnTo>
                    <a:pt x="11494" y="1188"/>
                  </a:lnTo>
                  <a:lnTo>
                    <a:pt x="11638" y="1208"/>
                  </a:lnTo>
                  <a:lnTo>
                    <a:pt x="11781" y="1236"/>
                  </a:lnTo>
                  <a:lnTo>
                    <a:pt x="11925" y="1265"/>
                  </a:lnTo>
                  <a:lnTo>
                    <a:pt x="12069" y="1303"/>
                  </a:lnTo>
                  <a:lnTo>
                    <a:pt x="12203" y="1351"/>
                  </a:lnTo>
                  <a:lnTo>
                    <a:pt x="12337" y="1409"/>
                  </a:lnTo>
                  <a:lnTo>
                    <a:pt x="12461" y="1466"/>
                  </a:lnTo>
                  <a:lnTo>
                    <a:pt x="12586" y="1524"/>
                  </a:lnTo>
                  <a:lnTo>
                    <a:pt x="12710" y="1600"/>
                  </a:lnTo>
                  <a:lnTo>
                    <a:pt x="12825" y="1677"/>
                  </a:lnTo>
                  <a:lnTo>
                    <a:pt x="12940" y="1754"/>
                  </a:lnTo>
                  <a:lnTo>
                    <a:pt x="13055" y="1840"/>
                  </a:lnTo>
                  <a:lnTo>
                    <a:pt x="13160" y="1935"/>
                  </a:lnTo>
                  <a:lnTo>
                    <a:pt x="13256" y="2031"/>
                  </a:lnTo>
                  <a:lnTo>
                    <a:pt x="13362" y="2137"/>
                  </a:lnTo>
                  <a:lnTo>
                    <a:pt x="13448" y="2242"/>
                  </a:lnTo>
                  <a:lnTo>
                    <a:pt x="13534" y="2347"/>
                  </a:lnTo>
                  <a:lnTo>
                    <a:pt x="13620" y="2462"/>
                  </a:lnTo>
                  <a:lnTo>
                    <a:pt x="13697" y="2577"/>
                  </a:lnTo>
                  <a:lnTo>
                    <a:pt x="13764" y="2702"/>
                  </a:lnTo>
                  <a:lnTo>
                    <a:pt x="13831" y="2826"/>
                  </a:lnTo>
                  <a:lnTo>
                    <a:pt x="13888" y="2960"/>
                  </a:lnTo>
                  <a:lnTo>
                    <a:pt x="13936" y="3094"/>
                  </a:lnTo>
                  <a:lnTo>
                    <a:pt x="13984" y="3229"/>
                  </a:lnTo>
                  <a:lnTo>
                    <a:pt x="14023" y="3363"/>
                  </a:lnTo>
                  <a:lnTo>
                    <a:pt x="14061" y="3506"/>
                  </a:lnTo>
                  <a:lnTo>
                    <a:pt x="14080" y="3650"/>
                  </a:lnTo>
                  <a:lnTo>
                    <a:pt x="14099" y="3794"/>
                  </a:lnTo>
                  <a:lnTo>
                    <a:pt x="14109" y="3947"/>
                  </a:lnTo>
                  <a:lnTo>
                    <a:pt x="14118" y="4091"/>
                  </a:lnTo>
                  <a:lnTo>
                    <a:pt x="15296" y="4091"/>
                  </a:lnTo>
                  <a:lnTo>
                    <a:pt x="15287" y="3880"/>
                  </a:lnTo>
                  <a:lnTo>
                    <a:pt x="15268" y="3679"/>
                  </a:lnTo>
                  <a:lnTo>
                    <a:pt x="15249" y="3468"/>
                  </a:lnTo>
                  <a:lnTo>
                    <a:pt x="15210" y="3267"/>
                  </a:lnTo>
                  <a:lnTo>
                    <a:pt x="15162" y="3075"/>
                  </a:lnTo>
                  <a:lnTo>
                    <a:pt x="15105" y="2874"/>
                  </a:lnTo>
                  <a:lnTo>
                    <a:pt x="15047" y="2692"/>
                  </a:lnTo>
                  <a:lnTo>
                    <a:pt x="14971" y="2501"/>
                  </a:lnTo>
                  <a:lnTo>
                    <a:pt x="14885" y="2319"/>
                  </a:lnTo>
                  <a:lnTo>
                    <a:pt x="14798" y="2146"/>
                  </a:lnTo>
                  <a:lnTo>
                    <a:pt x="14703" y="1974"/>
                  </a:lnTo>
                  <a:lnTo>
                    <a:pt x="14588" y="1811"/>
                  </a:lnTo>
                  <a:lnTo>
                    <a:pt x="14473" y="1648"/>
                  </a:lnTo>
                  <a:lnTo>
                    <a:pt x="14358" y="1495"/>
                  </a:lnTo>
                  <a:lnTo>
                    <a:pt x="14224" y="1342"/>
                  </a:lnTo>
                  <a:lnTo>
                    <a:pt x="14090" y="1198"/>
                  </a:lnTo>
                  <a:lnTo>
                    <a:pt x="13946" y="1064"/>
                  </a:lnTo>
                  <a:lnTo>
                    <a:pt x="13802" y="939"/>
                  </a:lnTo>
                  <a:lnTo>
                    <a:pt x="13649" y="815"/>
                  </a:lnTo>
                  <a:lnTo>
                    <a:pt x="13486" y="700"/>
                  </a:lnTo>
                  <a:lnTo>
                    <a:pt x="13323" y="595"/>
                  </a:lnTo>
                  <a:lnTo>
                    <a:pt x="13151" y="499"/>
                  </a:lnTo>
                  <a:lnTo>
                    <a:pt x="12969" y="403"/>
                  </a:lnTo>
                  <a:lnTo>
                    <a:pt x="12787" y="326"/>
                  </a:lnTo>
                  <a:lnTo>
                    <a:pt x="12605" y="250"/>
                  </a:lnTo>
                  <a:lnTo>
                    <a:pt x="12413" y="183"/>
                  </a:lnTo>
                  <a:lnTo>
                    <a:pt x="12222" y="125"/>
                  </a:lnTo>
                  <a:lnTo>
                    <a:pt x="12021" y="87"/>
                  </a:lnTo>
                  <a:lnTo>
                    <a:pt x="11820" y="49"/>
                  </a:lnTo>
                  <a:lnTo>
                    <a:pt x="11618" y="20"/>
                  </a:lnTo>
                  <a:lnTo>
                    <a:pt x="11408" y="1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2131475" y="3821168"/>
              <a:ext cx="113279" cy="205201"/>
            </a:xfrm>
            <a:custGeom>
              <a:rect b="b" l="l" r="r" t="t"/>
              <a:pathLst>
                <a:path extrusionOk="0" h="6351" w="3506">
                  <a:moveTo>
                    <a:pt x="0" y="1"/>
                  </a:moveTo>
                  <a:lnTo>
                    <a:pt x="661" y="6351"/>
                  </a:lnTo>
                  <a:lnTo>
                    <a:pt x="2845" y="6351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1801260" y="3705431"/>
              <a:ext cx="780190" cy="115767"/>
            </a:xfrm>
            <a:custGeom>
              <a:rect b="b" l="l" r="r" t="t"/>
              <a:pathLst>
                <a:path extrusionOk="0" h="3583" w="24147">
                  <a:moveTo>
                    <a:pt x="3171" y="0"/>
                  </a:moveTo>
                  <a:lnTo>
                    <a:pt x="3008" y="10"/>
                  </a:lnTo>
                  <a:lnTo>
                    <a:pt x="2855" y="20"/>
                  </a:lnTo>
                  <a:lnTo>
                    <a:pt x="2692" y="39"/>
                  </a:lnTo>
                  <a:lnTo>
                    <a:pt x="2539" y="67"/>
                  </a:lnTo>
                  <a:lnTo>
                    <a:pt x="2385" y="106"/>
                  </a:lnTo>
                  <a:lnTo>
                    <a:pt x="2232" y="144"/>
                  </a:lnTo>
                  <a:lnTo>
                    <a:pt x="2089" y="192"/>
                  </a:lnTo>
                  <a:lnTo>
                    <a:pt x="1945" y="249"/>
                  </a:lnTo>
                  <a:lnTo>
                    <a:pt x="1801" y="316"/>
                  </a:lnTo>
                  <a:lnTo>
                    <a:pt x="1667" y="384"/>
                  </a:lnTo>
                  <a:lnTo>
                    <a:pt x="1533" y="460"/>
                  </a:lnTo>
                  <a:lnTo>
                    <a:pt x="1399" y="546"/>
                  </a:lnTo>
                  <a:lnTo>
                    <a:pt x="1274" y="633"/>
                  </a:lnTo>
                  <a:lnTo>
                    <a:pt x="1159" y="728"/>
                  </a:lnTo>
                  <a:lnTo>
                    <a:pt x="1044" y="824"/>
                  </a:lnTo>
                  <a:lnTo>
                    <a:pt x="930" y="929"/>
                  </a:lnTo>
                  <a:lnTo>
                    <a:pt x="824" y="1044"/>
                  </a:lnTo>
                  <a:lnTo>
                    <a:pt x="728" y="1159"/>
                  </a:lnTo>
                  <a:lnTo>
                    <a:pt x="633" y="1274"/>
                  </a:lnTo>
                  <a:lnTo>
                    <a:pt x="546" y="1399"/>
                  </a:lnTo>
                  <a:lnTo>
                    <a:pt x="460" y="1533"/>
                  </a:lnTo>
                  <a:lnTo>
                    <a:pt x="384" y="1657"/>
                  </a:lnTo>
                  <a:lnTo>
                    <a:pt x="317" y="1801"/>
                  </a:lnTo>
                  <a:lnTo>
                    <a:pt x="250" y="1935"/>
                  </a:lnTo>
                  <a:lnTo>
                    <a:pt x="202" y="2079"/>
                  </a:lnTo>
                  <a:lnTo>
                    <a:pt x="144" y="2232"/>
                  </a:lnTo>
                  <a:lnTo>
                    <a:pt x="106" y="2376"/>
                  </a:lnTo>
                  <a:lnTo>
                    <a:pt x="68" y="2529"/>
                  </a:lnTo>
                  <a:lnTo>
                    <a:pt x="39" y="2692"/>
                  </a:lnTo>
                  <a:lnTo>
                    <a:pt x="20" y="2845"/>
                  </a:lnTo>
                  <a:lnTo>
                    <a:pt x="10" y="3008"/>
                  </a:lnTo>
                  <a:lnTo>
                    <a:pt x="0" y="3171"/>
                  </a:lnTo>
                  <a:lnTo>
                    <a:pt x="0" y="3583"/>
                  </a:lnTo>
                  <a:lnTo>
                    <a:pt x="24147" y="3583"/>
                  </a:lnTo>
                  <a:lnTo>
                    <a:pt x="24147" y="3171"/>
                  </a:lnTo>
                  <a:lnTo>
                    <a:pt x="24147" y="3008"/>
                  </a:lnTo>
                  <a:lnTo>
                    <a:pt x="24128" y="2845"/>
                  </a:lnTo>
                  <a:lnTo>
                    <a:pt x="24109" y="2692"/>
                  </a:lnTo>
                  <a:lnTo>
                    <a:pt x="24080" y="2529"/>
                  </a:lnTo>
                  <a:lnTo>
                    <a:pt x="24051" y="2376"/>
                  </a:lnTo>
                  <a:lnTo>
                    <a:pt x="24003" y="2232"/>
                  </a:lnTo>
                  <a:lnTo>
                    <a:pt x="23955" y="2079"/>
                  </a:lnTo>
                  <a:lnTo>
                    <a:pt x="23898" y="1935"/>
                  </a:lnTo>
                  <a:lnTo>
                    <a:pt x="23831" y="1801"/>
                  </a:lnTo>
                  <a:lnTo>
                    <a:pt x="23764" y="1657"/>
                  </a:lnTo>
                  <a:lnTo>
                    <a:pt x="23687" y="1533"/>
                  </a:lnTo>
                  <a:lnTo>
                    <a:pt x="23601" y="1399"/>
                  </a:lnTo>
                  <a:lnTo>
                    <a:pt x="23515" y="1274"/>
                  </a:lnTo>
                  <a:lnTo>
                    <a:pt x="23419" y="1159"/>
                  </a:lnTo>
                  <a:lnTo>
                    <a:pt x="23323" y="1044"/>
                  </a:lnTo>
                  <a:lnTo>
                    <a:pt x="23218" y="929"/>
                  </a:lnTo>
                  <a:lnTo>
                    <a:pt x="23112" y="824"/>
                  </a:lnTo>
                  <a:lnTo>
                    <a:pt x="22997" y="728"/>
                  </a:lnTo>
                  <a:lnTo>
                    <a:pt x="22873" y="633"/>
                  </a:lnTo>
                  <a:lnTo>
                    <a:pt x="22748" y="546"/>
                  </a:lnTo>
                  <a:lnTo>
                    <a:pt x="22624" y="460"/>
                  </a:lnTo>
                  <a:lnTo>
                    <a:pt x="22490" y="384"/>
                  </a:lnTo>
                  <a:lnTo>
                    <a:pt x="22346" y="316"/>
                  </a:lnTo>
                  <a:lnTo>
                    <a:pt x="22212" y="249"/>
                  </a:lnTo>
                  <a:lnTo>
                    <a:pt x="22068" y="192"/>
                  </a:lnTo>
                  <a:lnTo>
                    <a:pt x="21915" y="144"/>
                  </a:lnTo>
                  <a:lnTo>
                    <a:pt x="21771" y="106"/>
                  </a:lnTo>
                  <a:lnTo>
                    <a:pt x="21618" y="67"/>
                  </a:lnTo>
                  <a:lnTo>
                    <a:pt x="21455" y="39"/>
                  </a:lnTo>
                  <a:lnTo>
                    <a:pt x="21302" y="20"/>
                  </a:lnTo>
                  <a:lnTo>
                    <a:pt x="21139" y="10"/>
                  </a:lnTo>
                  <a:lnTo>
                    <a:pt x="209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2279717" y="1805851"/>
              <a:ext cx="732855" cy="701935"/>
            </a:xfrm>
            <a:custGeom>
              <a:rect b="b" l="l" r="r" t="t"/>
              <a:pathLst>
                <a:path extrusionOk="0" h="21725" w="22682">
                  <a:moveTo>
                    <a:pt x="1878" y="1"/>
                  </a:moveTo>
                  <a:lnTo>
                    <a:pt x="1609" y="30"/>
                  </a:lnTo>
                  <a:lnTo>
                    <a:pt x="1341" y="78"/>
                  </a:lnTo>
                  <a:lnTo>
                    <a:pt x="1217" y="106"/>
                  </a:lnTo>
                  <a:lnTo>
                    <a:pt x="1092" y="135"/>
                  </a:lnTo>
                  <a:lnTo>
                    <a:pt x="968" y="183"/>
                  </a:lnTo>
                  <a:lnTo>
                    <a:pt x="853" y="231"/>
                  </a:lnTo>
                  <a:lnTo>
                    <a:pt x="738" y="279"/>
                  </a:lnTo>
                  <a:lnTo>
                    <a:pt x="623" y="336"/>
                  </a:lnTo>
                  <a:lnTo>
                    <a:pt x="508" y="403"/>
                  </a:lnTo>
                  <a:lnTo>
                    <a:pt x="402" y="470"/>
                  </a:lnTo>
                  <a:lnTo>
                    <a:pt x="297" y="547"/>
                  </a:lnTo>
                  <a:lnTo>
                    <a:pt x="192" y="624"/>
                  </a:lnTo>
                  <a:lnTo>
                    <a:pt x="96" y="710"/>
                  </a:lnTo>
                  <a:lnTo>
                    <a:pt x="0" y="805"/>
                  </a:lnTo>
                  <a:lnTo>
                    <a:pt x="134" y="1390"/>
                  </a:lnTo>
                  <a:lnTo>
                    <a:pt x="307" y="2070"/>
                  </a:lnTo>
                  <a:lnTo>
                    <a:pt x="527" y="2961"/>
                  </a:lnTo>
                  <a:lnTo>
                    <a:pt x="805" y="4024"/>
                  </a:lnTo>
                  <a:lnTo>
                    <a:pt x="1140" y="5231"/>
                  </a:lnTo>
                  <a:lnTo>
                    <a:pt x="1514" y="6533"/>
                  </a:lnTo>
                  <a:lnTo>
                    <a:pt x="1715" y="7223"/>
                  </a:lnTo>
                  <a:lnTo>
                    <a:pt x="1935" y="7912"/>
                  </a:lnTo>
                  <a:lnTo>
                    <a:pt x="2155" y="8621"/>
                  </a:lnTo>
                  <a:lnTo>
                    <a:pt x="2395" y="9330"/>
                  </a:lnTo>
                  <a:lnTo>
                    <a:pt x="2634" y="10039"/>
                  </a:lnTo>
                  <a:lnTo>
                    <a:pt x="2883" y="10748"/>
                  </a:lnTo>
                  <a:lnTo>
                    <a:pt x="3142" y="11437"/>
                  </a:lnTo>
                  <a:lnTo>
                    <a:pt x="3400" y="12127"/>
                  </a:lnTo>
                  <a:lnTo>
                    <a:pt x="3678" y="12788"/>
                  </a:lnTo>
                  <a:lnTo>
                    <a:pt x="3946" y="13429"/>
                  </a:lnTo>
                  <a:lnTo>
                    <a:pt x="4234" y="14052"/>
                  </a:lnTo>
                  <a:lnTo>
                    <a:pt x="4521" y="14636"/>
                  </a:lnTo>
                  <a:lnTo>
                    <a:pt x="4808" y="15182"/>
                  </a:lnTo>
                  <a:lnTo>
                    <a:pt x="4952" y="15441"/>
                  </a:lnTo>
                  <a:lnTo>
                    <a:pt x="5105" y="15690"/>
                  </a:lnTo>
                  <a:lnTo>
                    <a:pt x="5249" y="15929"/>
                  </a:lnTo>
                  <a:lnTo>
                    <a:pt x="5402" y="16159"/>
                  </a:lnTo>
                  <a:lnTo>
                    <a:pt x="5556" y="16380"/>
                  </a:lnTo>
                  <a:lnTo>
                    <a:pt x="5699" y="16581"/>
                  </a:lnTo>
                  <a:lnTo>
                    <a:pt x="5852" y="16772"/>
                  </a:lnTo>
                  <a:lnTo>
                    <a:pt x="6006" y="16945"/>
                  </a:lnTo>
                  <a:lnTo>
                    <a:pt x="6159" y="17107"/>
                  </a:lnTo>
                  <a:lnTo>
                    <a:pt x="6312" y="17251"/>
                  </a:lnTo>
                  <a:lnTo>
                    <a:pt x="6456" y="17376"/>
                  </a:lnTo>
                  <a:lnTo>
                    <a:pt x="6609" y="17491"/>
                  </a:lnTo>
                  <a:lnTo>
                    <a:pt x="6772" y="17615"/>
                  </a:lnTo>
                  <a:lnTo>
                    <a:pt x="6954" y="17730"/>
                  </a:lnTo>
                  <a:lnTo>
                    <a:pt x="7145" y="17855"/>
                  </a:lnTo>
                  <a:lnTo>
                    <a:pt x="7347" y="17969"/>
                  </a:lnTo>
                  <a:lnTo>
                    <a:pt x="7557" y="18084"/>
                  </a:lnTo>
                  <a:lnTo>
                    <a:pt x="7778" y="18190"/>
                  </a:lnTo>
                  <a:lnTo>
                    <a:pt x="8247" y="18420"/>
                  </a:lnTo>
                  <a:lnTo>
                    <a:pt x="8755" y="18640"/>
                  </a:lnTo>
                  <a:lnTo>
                    <a:pt x="9291" y="18851"/>
                  </a:lnTo>
                  <a:lnTo>
                    <a:pt x="9846" y="19052"/>
                  </a:lnTo>
                  <a:lnTo>
                    <a:pt x="10440" y="19253"/>
                  </a:lnTo>
                  <a:lnTo>
                    <a:pt x="11044" y="19445"/>
                  </a:lnTo>
                  <a:lnTo>
                    <a:pt x="11657" y="19636"/>
                  </a:lnTo>
                  <a:lnTo>
                    <a:pt x="12289" y="19818"/>
                  </a:lnTo>
                  <a:lnTo>
                    <a:pt x="12921" y="19990"/>
                  </a:lnTo>
                  <a:lnTo>
                    <a:pt x="13563" y="20153"/>
                  </a:lnTo>
                  <a:lnTo>
                    <a:pt x="14205" y="20316"/>
                  </a:lnTo>
                  <a:lnTo>
                    <a:pt x="14837" y="20469"/>
                  </a:lnTo>
                  <a:lnTo>
                    <a:pt x="16072" y="20747"/>
                  </a:lnTo>
                  <a:lnTo>
                    <a:pt x="17250" y="20996"/>
                  </a:lnTo>
                  <a:lnTo>
                    <a:pt x="18333" y="21216"/>
                  </a:lnTo>
                  <a:lnTo>
                    <a:pt x="19281" y="21389"/>
                  </a:lnTo>
                  <a:lnTo>
                    <a:pt x="20076" y="21533"/>
                  </a:lnTo>
                  <a:lnTo>
                    <a:pt x="20689" y="21638"/>
                  </a:lnTo>
                  <a:lnTo>
                    <a:pt x="21206" y="21724"/>
                  </a:lnTo>
                  <a:lnTo>
                    <a:pt x="21292" y="21475"/>
                  </a:lnTo>
                  <a:lnTo>
                    <a:pt x="21388" y="21178"/>
                  </a:lnTo>
                  <a:lnTo>
                    <a:pt x="21503" y="20776"/>
                  </a:lnTo>
                  <a:lnTo>
                    <a:pt x="21647" y="20278"/>
                  </a:lnTo>
                  <a:lnTo>
                    <a:pt x="21800" y="19703"/>
                  </a:lnTo>
                  <a:lnTo>
                    <a:pt x="21953" y="19052"/>
                  </a:lnTo>
                  <a:lnTo>
                    <a:pt x="22116" y="18343"/>
                  </a:lnTo>
                  <a:lnTo>
                    <a:pt x="22269" y="17577"/>
                  </a:lnTo>
                  <a:lnTo>
                    <a:pt x="22336" y="17184"/>
                  </a:lnTo>
                  <a:lnTo>
                    <a:pt x="22403" y="16772"/>
                  </a:lnTo>
                  <a:lnTo>
                    <a:pt x="22461" y="16351"/>
                  </a:lnTo>
                  <a:lnTo>
                    <a:pt x="22518" y="15929"/>
                  </a:lnTo>
                  <a:lnTo>
                    <a:pt x="22566" y="15498"/>
                  </a:lnTo>
                  <a:lnTo>
                    <a:pt x="22614" y="15067"/>
                  </a:lnTo>
                  <a:lnTo>
                    <a:pt x="22643" y="14627"/>
                  </a:lnTo>
                  <a:lnTo>
                    <a:pt x="22662" y="14186"/>
                  </a:lnTo>
                  <a:lnTo>
                    <a:pt x="22681" y="13736"/>
                  </a:lnTo>
                  <a:lnTo>
                    <a:pt x="22681" y="13295"/>
                  </a:lnTo>
                  <a:lnTo>
                    <a:pt x="22672" y="12855"/>
                  </a:lnTo>
                  <a:lnTo>
                    <a:pt x="22652" y="12424"/>
                  </a:lnTo>
                  <a:lnTo>
                    <a:pt x="22614" y="11983"/>
                  </a:lnTo>
                  <a:lnTo>
                    <a:pt x="22566" y="11552"/>
                  </a:lnTo>
                  <a:lnTo>
                    <a:pt x="22145" y="11600"/>
                  </a:lnTo>
                  <a:lnTo>
                    <a:pt x="21024" y="11715"/>
                  </a:lnTo>
                  <a:lnTo>
                    <a:pt x="20248" y="11782"/>
                  </a:lnTo>
                  <a:lnTo>
                    <a:pt x="19377" y="11849"/>
                  </a:lnTo>
                  <a:lnTo>
                    <a:pt x="18428" y="11907"/>
                  </a:lnTo>
                  <a:lnTo>
                    <a:pt x="17413" y="11945"/>
                  </a:lnTo>
                  <a:lnTo>
                    <a:pt x="16379" y="11974"/>
                  </a:lnTo>
                  <a:lnTo>
                    <a:pt x="15852" y="11983"/>
                  </a:lnTo>
                  <a:lnTo>
                    <a:pt x="15325" y="11983"/>
                  </a:lnTo>
                  <a:lnTo>
                    <a:pt x="14808" y="11974"/>
                  </a:lnTo>
                  <a:lnTo>
                    <a:pt x="14300" y="11964"/>
                  </a:lnTo>
                  <a:lnTo>
                    <a:pt x="13793" y="11935"/>
                  </a:lnTo>
                  <a:lnTo>
                    <a:pt x="13304" y="11907"/>
                  </a:lnTo>
                  <a:lnTo>
                    <a:pt x="12835" y="11859"/>
                  </a:lnTo>
                  <a:lnTo>
                    <a:pt x="12385" y="11801"/>
                  </a:lnTo>
                  <a:lnTo>
                    <a:pt x="11954" y="11744"/>
                  </a:lnTo>
                  <a:lnTo>
                    <a:pt x="11551" y="11657"/>
                  </a:lnTo>
                  <a:lnTo>
                    <a:pt x="11178" y="11571"/>
                  </a:lnTo>
                  <a:lnTo>
                    <a:pt x="10996" y="11523"/>
                  </a:lnTo>
                  <a:lnTo>
                    <a:pt x="10833" y="11466"/>
                  </a:lnTo>
                  <a:lnTo>
                    <a:pt x="10670" y="11408"/>
                  </a:lnTo>
                  <a:lnTo>
                    <a:pt x="10527" y="11351"/>
                  </a:lnTo>
                  <a:lnTo>
                    <a:pt x="10383" y="11284"/>
                  </a:lnTo>
                  <a:lnTo>
                    <a:pt x="10249" y="11217"/>
                  </a:lnTo>
                  <a:lnTo>
                    <a:pt x="10115" y="11131"/>
                  </a:lnTo>
                  <a:lnTo>
                    <a:pt x="9961" y="11035"/>
                  </a:lnTo>
                  <a:lnTo>
                    <a:pt x="9818" y="10930"/>
                  </a:lnTo>
                  <a:lnTo>
                    <a:pt x="9665" y="10815"/>
                  </a:lnTo>
                  <a:lnTo>
                    <a:pt x="9348" y="10546"/>
                  </a:lnTo>
                  <a:lnTo>
                    <a:pt x="9023" y="10250"/>
                  </a:lnTo>
                  <a:lnTo>
                    <a:pt x="8697" y="9914"/>
                  </a:lnTo>
                  <a:lnTo>
                    <a:pt x="8362" y="9550"/>
                  </a:lnTo>
                  <a:lnTo>
                    <a:pt x="8017" y="9167"/>
                  </a:lnTo>
                  <a:lnTo>
                    <a:pt x="7672" y="8746"/>
                  </a:lnTo>
                  <a:lnTo>
                    <a:pt x="7318" y="8315"/>
                  </a:lnTo>
                  <a:lnTo>
                    <a:pt x="6973" y="7865"/>
                  </a:lnTo>
                  <a:lnTo>
                    <a:pt x="6628" y="7405"/>
                  </a:lnTo>
                  <a:lnTo>
                    <a:pt x="6274" y="6926"/>
                  </a:lnTo>
                  <a:lnTo>
                    <a:pt x="5929" y="6437"/>
                  </a:lnTo>
                  <a:lnTo>
                    <a:pt x="5594" y="5949"/>
                  </a:lnTo>
                  <a:lnTo>
                    <a:pt x="4933" y="4972"/>
                  </a:lnTo>
                  <a:lnTo>
                    <a:pt x="4310" y="4014"/>
                  </a:lnTo>
                  <a:lnTo>
                    <a:pt x="3736" y="3104"/>
                  </a:lnTo>
                  <a:lnTo>
                    <a:pt x="3209" y="2261"/>
                  </a:lnTo>
                  <a:lnTo>
                    <a:pt x="2759" y="1514"/>
                  </a:lnTo>
                  <a:lnTo>
                    <a:pt x="2117" y="413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2910712" y="4519952"/>
              <a:ext cx="99709" cy="108982"/>
            </a:xfrm>
            <a:custGeom>
              <a:rect b="b" l="l" r="r" t="t"/>
              <a:pathLst>
                <a:path extrusionOk="0" h="3373" w="3086">
                  <a:moveTo>
                    <a:pt x="1782" y="1"/>
                  </a:moveTo>
                  <a:lnTo>
                    <a:pt x="1390" y="997"/>
                  </a:lnTo>
                  <a:lnTo>
                    <a:pt x="1313" y="1083"/>
                  </a:lnTo>
                  <a:lnTo>
                    <a:pt x="1112" y="1284"/>
                  </a:lnTo>
                  <a:lnTo>
                    <a:pt x="834" y="1591"/>
                  </a:lnTo>
                  <a:lnTo>
                    <a:pt x="681" y="1763"/>
                  </a:lnTo>
                  <a:lnTo>
                    <a:pt x="528" y="1945"/>
                  </a:lnTo>
                  <a:lnTo>
                    <a:pt x="384" y="2137"/>
                  </a:lnTo>
                  <a:lnTo>
                    <a:pt x="250" y="2328"/>
                  </a:lnTo>
                  <a:lnTo>
                    <a:pt x="145" y="2520"/>
                  </a:lnTo>
                  <a:lnTo>
                    <a:pt x="97" y="2616"/>
                  </a:lnTo>
                  <a:lnTo>
                    <a:pt x="58" y="2702"/>
                  </a:lnTo>
                  <a:lnTo>
                    <a:pt x="30" y="2788"/>
                  </a:lnTo>
                  <a:lnTo>
                    <a:pt x="11" y="2874"/>
                  </a:lnTo>
                  <a:lnTo>
                    <a:pt x="1" y="2951"/>
                  </a:lnTo>
                  <a:lnTo>
                    <a:pt x="1" y="3028"/>
                  </a:lnTo>
                  <a:lnTo>
                    <a:pt x="11" y="3095"/>
                  </a:lnTo>
                  <a:lnTo>
                    <a:pt x="30" y="3152"/>
                  </a:lnTo>
                  <a:lnTo>
                    <a:pt x="68" y="3210"/>
                  </a:lnTo>
                  <a:lnTo>
                    <a:pt x="116" y="3258"/>
                  </a:lnTo>
                  <a:lnTo>
                    <a:pt x="164" y="3296"/>
                  </a:lnTo>
                  <a:lnTo>
                    <a:pt x="221" y="3325"/>
                  </a:lnTo>
                  <a:lnTo>
                    <a:pt x="288" y="3344"/>
                  </a:lnTo>
                  <a:lnTo>
                    <a:pt x="355" y="3363"/>
                  </a:lnTo>
                  <a:lnTo>
                    <a:pt x="432" y="3372"/>
                  </a:lnTo>
                  <a:lnTo>
                    <a:pt x="671" y="3372"/>
                  </a:lnTo>
                  <a:lnTo>
                    <a:pt x="844" y="3344"/>
                  </a:lnTo>
                  <a:lnTo>
                    <a:pt x="1035" y="3296"/>
                  </a:lnTo>
                  <a:lnTo>
                    <a:pt x="1227" y="3229"/>
                  </a:lnTo>
                  <a:lnTo>
                    <a:pt x="1419" y="3152"/>
                  </a:lnTo>
                  <a:lnTo>
                    <a:pt x="1620" y="3066"/>
                  </a:lnTo>
                  <a:lnTo>
                    <a:pt x="1821" y="2961"/>
                  </a:lnTo>
                  <a:lnTo>
                    <a:pt x="2012" y="2855"/>
                  </a:lnTo>
                  <a:lnTo>
                    <a:pt x="2194" y="2731"/>
                  </a:lnTo>
                  <a:lnTo>
                    <a:pt x="2367" y="2616"/>
                  </a:lnTo>
                  <a:lnTo>
                    <a:pt x="2530" y="2491"/>
                  </a:lnTo>
                  <a:lnTo>
                    <a:pt x="2673" y="2367"/>
                  </a:lnTo>
                  <a:lnTo>
                    <a:pt x="2798" y="2242"/>
                  </a:lnTo>
                  <a:lnTo>
                    <a:pt x="2865" y="2156"/>
                  </a:lnTo>
                  <a:lnTo>
                    <a:pt x="2932" y="2079"/>
                  </a:lnTo>
                  <a:lnTo>
                    <a:pt x="2980" y="1984"/>
                  </a:lnTo>
                  <a:lnTo>
                    <a:pt x="3018" y="1897"/>
                  </a:lnTo>
                  <a:lnTo>
                    <a:pt x="3047" y="1792"/>
                  </a:lnTo>
                  <a:lnTo>
                    <a:pt x="3076" y="1696"/>
                  </a:lnTo>
                  <a:lnTo>
                    <a:pt x="3085" y="1591"/>
                  </a:lnTo>
                  <a:lnTo>
                    <a:pt x="3085" y="1486"/>
                  </a:lnTo>
                  <a:lnTo>
                    <a:pt x="3056" y="87"/>
                  </a:lnTo>
                  <a:lnTo>
                    <a:pt x="1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3236307" y="4527093"/>
              <a:ext cx="119773" cy="96898"/>
            </a:xfrm>
            <a:custGeom>
              <a:rect b="b" l="l" r="r" t="t"/>
              <a:pathLst>
                <a:path extrusionOk="0" h="2999" w="3707">
                  <a:moveTo>
                    <a:pt x="1351" y="0"/>
                  </a:moveTo>
                  <a:lnTo>
                    <a:pt x="0" y="106"/>
                  </a:lnTo>
                  <a:lnTo>
                    <a:pt x="201" y="1686"/>
                  </a:lnTo>
                  <a:lnTo>
                    <a:pt x="240" y="1772"/>
                  </a:lnTo>
                  <a:lnTo>
                    <a:pt x="278" y="1858"/>
                  </a:lnTo>
                  <a:lnTo>
                    <a:pt x="316" y="1935"/>
                  </a:lnTo>
                  <a:lnTo>
                    <a:pt x="364" y="2012"/>
                  </a:lnTo>
                  <a:lnTo>
                    <a:pt x="422" y="2079"/>
                  </a:lnTo>
                  <a:lnTo>
                    <a:pt x="489" y="2146"/>
                  </a:lnTo>
                  <a:lnTo>
                    <a:pt x="556" y="2203"/>
                  </a:lnTo>
                  <a:lnTo>
                    <a:pt x="623" y="2261"/>
                  </a:lnTo>
                  <a:lnTo>
                    <a:pt x="766" y="2357"/>
                  </a:lnTo>
                  <a:lnTo>
                    <a:pt x="939" y="2452"/>
                  </a:lnTo>
                  <a:lnTo>
                    <a:pt x="1130" y="2538"/>
                  </a:lnTo>
                  <a:lnTo>
                    <a:pt x="1341" y="2634"/>
                  </a:lnTo>
                  <a:lnTo>
                    <a:pt x="1561" y="2711"/>
                  </a:lnTo>
                  <a:lnTo>
                    <a:pt x="1782" y="2788"/>
                  </a:lnTo>
                  <a:lnTo>
                    <a:pt x="2012" y="2855"/>
                  </a:lnTo>
                  <a:lnTo>
                    <a:pt x="2251" y="2912"/>
                  </a:lnTo>
                  <a:lnTo>
                    <a:pt x="2471" y="2960"/>
                  </a:lnTo>
                  <a:lnTo>
                    <a:pt x="2692" y="2989"/>
                  </a:lnTo>
                  <a:lnTo>
                    <a:pt x="2902" y="2998"/>
                  </a:lnTo>
                  <a:lnTo>
                    <a:pt x="3094" y="2998"/>
                  </a:lnTo>
                  <a:lnTo>
                    <a:pt x="3266" y="2970"/>
                  </a:lnTo>
                  <a:lnTo>
                    <a:pt x="3352" y="2950"/>
                  </a:lnTo>
                  <a:lnTo>
                    <a:pt x="3419" y="2931"/>
                  </a:lnTo>
                  <a:lnTo>
                    <a:pt x="3487" y="2902"/>
                  </a:lnTo>
                  <a:lnTo>
                    <a:pt x="3544" y="2864"/>
                  </a:lnTo>
                  <a:lnTo>
                    <a:pt x="3592" y="2826"/>
                  </a:lnTo>
                  <a:lnTo>
                    <a:pt x="3640" y="2778"/>
                  </a:lnTo>
                  <a:lnTo>
                    <a:pt x="3669" y="2720"/>
                  </a:lnTo>
                  <a:lnTo>
                    <a:pt x="3697" y="2663"/>
                  </a:lnTo>
                  <a:lnTo>
                    <a:pt x="3707" y="2606"/>
                  </a:lnTo>
                  <a:lnTo>
                    <a:pt x="3707" y="2548"/>
                  </a:lnTo>
                  <a:lnTo>
                    <a:pt x="3697" y="2481"/>
                  </a:lnTo>
                  <a:lnTo>
                    <a:pt x="3678" y="2414"/>
                  </a:lnTo>
                  <a:lnTo>
                    <a:pt x="3649" y="2347"/>
                  </a:lnTo>
                  <a:lnTo>
                    <a:pt x="3611" y="2280"/>
                  </a:lnTo>
                  <a:lnTo>
                    <a:pt x="3515" y="2146"/>
                  </a:lnTo>
                  <a:lnTo>
                    <a:pt x="3391" y="2012"/>
                  </a:lnTo>
                  <a:lnTo>
                    <a:pt x="3247" y="1868"/>
                  </a:lnTo>
                  <a:lnTo>
                    <a:pt x="3084" y="1724"/>
                  </a:lnTo>
                  <a:lnTo>
                    <a:pt x="2902" y="1581"/>
                  </a:lnTo>
                  <a:lnTo>
                    <a:pt x="2701" y="1447"/>
                  </a:lnTo>
                  <a:lnTo>
                    <a:pt x="2510" y="1312"/>
                  </a:lnTo>
                  <a:lnTo>
                    <a:pt x="2299" y="1178"/>
                  </a:lnTo>
                  <a:lnTo>
                    <a:pt x="1906" y="939"/>
                  </a:lnTo>
                  <a:lnTo>
                    <a:pt x="1542" y="728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2809515" y="3439578"/>
              <a:ext cx="237705" cy="1096181"/>
            </a:xfrm>
            <a:custGeom>
              <a:rect b="b" l="l" r="r" t="t"/>
              <a:pathLst>
                <a:path extrusionOk="0" h="33927" w="7357">
                  <a:moveTo>
                    <a:pt x="7357" y="1"/>
                  </a:moveTo>
                  <a:lnTo>
                    <a:pt x="1" y="710"/>
                  </a:lnTo>
                  <a:lnTo>
                    <a:pt x="4790" y="33764"/>
                  </a:lnTo>
                  <a:lnTo>
                    <a:pt x="4953" y="33831"/>
                  </a:lnTo>
                  <a:lnTo>
                    <a:pt x="5125" y="33888"/>
                  </a:lnTo>
                  <a:lnTo>
                    <a:pt x="5298" y="33917"/>
                  </a:lnTo>
                  <a:lnTo>
                    <a:pt x="5480" y="33926"/>
                  </a:lnTo>
                  <a:lnTo>
                    <a:pt x="5652" y="33907"/>
                  </a:lnTo>
                  <a:lnTo>
                    <a:pt x="5834" y="33879"/>
                  </a:lnTo>
                  <a:lnTo>
                    <a:pt x="6016" y="33831"/>
                  </a:lnTo>
                  <a:lnTo>
                    <a:pt x="6198" y="33764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3058663" y="3301547"/>
              <a:ext cx="274215" cy="1234210"/>
            </a:xfrm>
            <a:custGeom>
              <a:rect b="b" l="l" r="r" t="t"/>
              <a:pathLst>
                <a:path extrusionOk="0" h="38199" w="8487">
                  <a:moveTo>
                    <a:pt x="8486" y="1"/>
                  </a:moveTo>
                  <a:lnTo>
                    <a:pt x="0" y="1917"/>
                  </a:lnTo>
                  <a:lnTo>
                    <a:pt x="5498" y="38036"/>
                  </a:lnTo>
                  <a:lnTo>
                    <a:pt x="5728" y="38112"/>
                  </a:lnTo>
                  <a:lnTo>
                    <a:pt x="5939" y="38160"/>
                  </a:lnTo>
                  <a:lnTo>
                    <a:pt x="6034" y="38179"/>
                  </a:lnTo>
                  <a:lnTo>
                    <a:pt x="6130" y="38189"/>
                  </a:lnTo>
                  <a:lnTo>
                    <a:pt x="6216" y="38198"/>
                  </a:lnTo>
                  <a:lnTo>
                    <a:pt x="6303" y="38189"/>
                  </a:lnTo>
                  <a:lnTo>
                    <a:pt x="6389" y="38179"/>
                  </a:lnTo>
                  <a:lnTo>
                    <a:pt x="6465" y="38170"/>
                  </a:lnTo>
                  <a:lnTo>
                    <a:pt x="6542" y="38141"/>
                  </a:lnTo>
                  <a:lnTo>
                    <a:pt x="6609" y="38112"/>
                  </a:lnTo>
                  <a:lnTo>
                    <a:pt x="6676" y="38074"/>
                  </a:lnTo>
                  <a:lnTo>
                    <a:pt x="6734" y="38036"/>
                  </a:lnTo>
                  <a:lnTo>
                    <a:pt x="6791" y="37988"/>
                  </a:lnTo>
                  <a:lnTo>
                    <a:pt x="6849" y="37930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2701210" y="2163014"/>
              <a:ext cx="708720" cy="1512399"/>
            </a:xfrm>
            <a:custGeom>
              <a:rect b="b" l="l" r="r" t="t"/>
              <a:pathLst>
                <a:path extrusionOk="0" h="46809" w="21935">
                  <a:moveTo>
                    <a:pt x="11954" y="0"/>
                  </a:moveTo>
                  <a:lnTo>
                    <a:pt x="11580" y="19"/>
                  </a:lnTo>
                  <a:lnTo>
                    <a:pt x="11207" y="48"/>
                  </a:lnTo>
                  <a:lnTo>
                    <a:pt x="10833" y="86"/>
                  </a:lnTo>
                  <a:lnTo>
                    <a:pt x="10460" y="144"/>
                  </a:lnTo>
                  <a:lnTo>
                    <a:pt x="10096" y="220"/>
                  </a:lnTo>
                  <a:lnTo>
                    <a:pt x="9732" y="316"/>
                  </a:lnTo>
                  <a:lnTo>
                    <a:pt x="9378" y="422"/>
                  </a:lnTo>
                  <a:lnTo>
                    <a:pt x="9014" y="546"/>
                  </a:lnTo>
                  <a:lnTo>
                    <a:pt x="8669" y="690"/>
                  </a:lnTo>
                  <a:lnTo>
                    <a:pt x="8324" y="843"/>
                  </a:lnTo>
                  <a:lnTo>
                    <a:pt x="7989" y="1015"/>
                  </a:lnTo>
                  <a:lnTo>
                    <a:pt x="7653" y="1207"/>
                  </a:lnTo>
                  <a:lnTo>
                    <a:pt x="7328" y="1418"/>
                  </a:lnTo>
                  <a:lnTo>
                    <a:pt x="7012" y="1638"/>
                  </a:lnTo>
                  <a:lnTo>
                    <a:pt x="6705" y="1877"/>
                  </a:lnTo>
                  <a:lnTo>
                    <a:pt x="6408" y="2126"/>
                  </a:lnTo>
                  <a:lnTo>
                    <a:pt x="6111" y="2404"/>
                  </a:lnTo>
                  <a:lnTo>
                    <a:pt x="5834" y="2692"/>
                  </a:lnTo>
                  <a:lnTo>
                    <a:pt x="5565" y="2988"/>
                  </a:lnTo>
                  <a:lnTo>
                    <a:pt x="5307" y="3314"/>
                  </a:lnTo>
                  <a:lnTo>
                    <a:pt x="5058" y="3649"/>
                  </a:lnTo>
                  <a:lnTo>
                    <a:pt x="4828" y="4004"/>
                  </a:lnTo>
                  <a:lnTo>
                    <a:pt x="4608" y="4368"/>
                  </a:lnTo>
                  <a:lnTo>
                    <a:pt x="4397" y="4760"/>
                  </a:lnTo>
                  <a:lnTo>
                    <a:pt x="4205" y="5163"/>
                  </a:lnTo>
                  <a:lnTo>
                    <a:pt x="4023" y="5584"/>
                  </a:lnTo>
                  <a:lnTo>
                    <a:pt x="3851" y="6015"/>
                  </a:lnTo>
                  <a:lnTo>
                    <a:pt x="3707" y="6475"/>
                  </a:lnTo>
                  <a:lnTo>
                    <a:pt x="3573" y="6944"/>
                  </a:lnTo>
                  <a:lnTo>
                    <a:pt x="3458" y="7423"/>
                  </a:lnTo>
                  <a:lnTo>
                    <a:pt x="3353" y="7931"/>
                  </a:lnTo>
                  <a:lnTo>
                    <a:pt x="3248" y="8572"/>
                  </a:lnTo>
                  <a:lnTo>
                    <a:pt x="3133" y="9348"/>
                  </a:lnTo>
                  <a:lnTo>
                    <a:pt x="3018" y="10249"/>
                  </a:lnTo>
                  <a:lnTo>
                    <a:pt x="2903" y="11274"/>
                  </a:lnTo>
                  <a:lnTo>
                    <a:pt x="2769" y="12404"/>
                  </a:lnTo>
                  <a:lnTo>
                    <a:pt x="2644" y="13630"/>
                  </a:lnTo>
                  <a:lnTo>
                    <a:pt x="2376" y="16321"/>
                  </a:lnTo>
                  <a:lnTo>
                    <a:pt x="2098" y="19281"/>
                  </a:lnTo>
                  <a:lnTo>
                    <a:pt x="1811" y="22413"/>
                  </a:lnTo>
                  <a:lnTo>
                    <a:pt x="1543" y="25650"/>
                  </a:lnTo>
                  <a:lnTo>
                    <a:pt x="1265" y="28888"/>
                  </a:lnTo>
                  <a:lnTo>
                    <a:pt x="1016" y="32058"/>
                  </a:lnTo>
                  <a:lnTo>
                    <a:pt x="776" y="35075"/>
                  </a:lnTo>
                  <a:lnTo>
                    <a:pt x="365" y="40314"/>
                  </a:lnTo>
                  <a:lnTo>
                    <a:pt x="96" y="43944"/>
                  </a:lnTo>
                  <a:lnTo>
                    <a:pt x="1" y="45305"/>
                  </a:lnTo>
                  <a:lnTo>
                    <a:pt x="288" y="45458"/>
                  </a:lnTo>
                  <a:lnTo>
                    <a:pt x="585" y="45601"/>
                  </a:lnTo>
                  <a:lnTo>
                    <a:pt x="891" y="45736"/>
                  </a:lnTo>
                  <a:lnTo>
                    <a:pt x="1217" y="45870"/>
                  </a:lnTo>
                  <a:lnTo>
                    <a:pt x="1552" y="45985"/>
                  </a:lnTo>
                  <a:lnTo>
                    <a:pt x="1887" y="46090"/>
                  </a:lnTo>
                  <a:lnTo>
                    <a:pt x="2242" y="46186"/>
                  </a:lnTo>
                  <a:lnTo>
                    <a:pt x="2596" y="46282"/>
                  </a:lnTo>
                  <a:lnTo>
                    <a:pt x="2960" y="46368"/>
                  </a:lnTo>
                  <a:lnTo>
                    <a:pt x="3334" y="46435"/>
                  </a:lnTo>
                  <a:lnTo>
                    <a:pt x="3717" y="46502"/>
                  </a:lnTo>
                  <a:lnTo>
                    <a:pt x="4100" y="46569"/>
                  </a:lnTo>
                  <a:lnTo>
                    <a:pt x="4493" y="46617"/>
                  </a:lnTo>
                  <a:lnTo>
                    <a:pt x="4895" y="46665"/>
                  </a:lnTo>
                  <a:lnTo>
                    <a:pt x="5297" y="46703"/>
                  </a:lnTo>
                  <a:lnTo>
                    <a:pt x="5709" y="46741"/>
                  </a:lnTo>
                  <a:lnTo>
                    <a:pt x="6111" y="46760"/>
                  </a:lnTo>
                  <a:lnTo>
                    <a:pt x="6533" y="46789"/>
                  </a:lnTo>
                  <a:lnTo>
                    <a:pt x="7366" y="46808"/>
                  </a:lnTo>
                  <a:lnTo>
                    <a:pt x="8209" y="46808"/>
                  </a:lnTo>
                  <a:lnTo>
                    <a:pt x="9061" y="46799"/>
                  </a:lnTo>
                  <a:lnTo>
                    <a:pt x="9904" y="46760"/>
                  </a:lnTo>
                  <a:lnTo>
                    <a:pt x="10747" y="46713"/>
                  </a:lnTo>
                  <a:lnTo>
                    <a:pt x="11571" y="46655"/>
                  </a:lnTo>
                  <a:lnTo>
                    <a:pt x="12395" y="46578"/>
                  </a:lnTo>
                  <a:lnTo>
                    <a:pt x="13190" y="46492"/>
                  </a:lnTo>
                  <a:lnTo>
                    <a:pt x="13965" y="46406"/>
                  </a:lnTo>
                  <a:lnTo>
                    <a:pt x="14722" y="46301"/>
                  </a:lnTo>
                  <a:lnTo>
                    <a:pt x="15440" y="46205"/>
                  </a:lnTo>
                  <a:lnTo>
                    <a:pt x="16130" y="46100"/>
                  </a:lnTo>
                  <a:lnTo>
                    <a:pt x="16781" y="45994"/>
                  </a:lnTo>
                  <a:lnTo>
                    <a:pt x="17950" y="45783"/>
                  </a:lnTo>
                  <a:lnTo>
                    <a:pt x="18908" y="45601"/>
                  </a:lnTo>
                  <a:lnTo>
                    <a:pt x="19645" y="45448"/>
                  </a:lnTo>
                  <a:lnTo>
                    <a:pt x="20268" y="45305"/>
                  </a:lnTo>
                  <a:lnTo>
                    <a:pt x="21915" y="16139"/>
                  </a:lnTo>
                  <a:lnTo>
                    <a:pt x="21925" y="15574"/>
                  </a:lnTo>
                  <a:lnTo>
                    <a:pt x="21934" y="15028"/>
                  </a:lnTo>
                  <a:lnTo>
                    <a:pt x="21925" y="14482"/>
                  </a:lnTo>
                  <a:lnTo>
                    <a:pt x="21925" y="13955"/>
                  </a:lnTo>
                  <a:lnTo>
                    <a:pt x="21906" y="13429"/>
                  </a:lnTo>
                  <a:lnTo>
                    <a:pt x="21887" y="12921"/>
                  </a:lnTo>
                  <a:lnTo>
                    <a:pt x="21858" y="12432"/>
                  </a:lnTo>
                  <a:lnTo>
                    <a:pt x="21829" y="11944"/>
                  </a:lnTo>
                  <a:lnTo>
                    <a:pt x="21791" y="11465"/>
                  </a:lnTo>
                  <a:lnTo>
                    <a:pt x="21743" y="11005"/>
                  </a:lnTo>
                  <a:lnTo>
                    <a:pt x="21695" y="10546"/>
                  </a:lnTo>
                  <a:lnTo>
                    <a:pt x="21647" y="10105"/>
                  </a:lnTo>
                  <a:lnTo>
                    <a:pt x="21590" y="9674"/>
                  </a:lnTo>
                  <a:lnTo>
                    <a:pt x="21523" y="9253"/>
                  </a:lnTo>
                  <a:lnTo>
                    <a:pt x="21456" y="8841"/>
                  </a:lnTo>
                  <a:lnTo>
                    <a:pt x="21379" y="8438"/>
                  </a:lnTo>
                  <a:lnTo>
                    <a:pt x="21274" y="7940"/>
                  </a:lnTo>
                  <a:lnTo>
                    <a:pt x="21149" y="7452"/>
                  </a:lnTo>
                  <a:lnTo>
                    <a:pt x="21015" y="6973"/>
                  </a:lnTo>
                  <a:lnTo>
                    <a:pt x="20862" y="6523"/>
                  </a:lnTo>
                  <a:lnTo>
                    <a:pt x="20689" y="6082"/>
                  </a:lnTo>
                  <a:lnTo>
                    <a:pt x="20507" y="5651"/>
                  </a:lnTo>
                  <a:lnTo>
                    <a:pt x="20306" y="5239"/>
                  </a:lnTo>
                  <a:lnTo>
                    <a:pt x="20095" y="4847"/>
                  </a:lnTo>
                  <a:lnTo>
                    <a:pt x="19866" y="4463"/>
                  </a:lnTo>
                  <a:lnTo>
                    <a:pt x="19636" y="4100"/>
                  </a:lnTo>
                  <a:lnTo>
                    <a:pt x="19387" y="3745"/>
                  </a:lnTo>
                  <a:lnTo>
                    <a:pt x="19118" y="3410"/>
                  </a:lnTo>
                  <a:lnTo>
                    <a:pt x="18850" y="3094"/>
                  </a:lnTo>
                  <a:lnTo>
                    <a:pt x="18563" y="2787"/>
                  </a:lnTo>
                  <a:lnTo>
                    <a:pt x="18276" y="2500"/>
                  </a:lnTo>
                  <a:lnTo>
                    <a:pt x="17969" y="2232"/>
                  </a:lnTo>
                  <a:lnTo>
                    <a:pt x="17663" y="1973"/>
                  </a:lnTo>
                  <a:lnTo>
                    <a:pt x="17337" y="1734"/>
                  </a:lnTo>
                  <a:lnTo>
                    <a:pt x="17011" y="1504"/>
                  </a:lnTo>
                  <a:lnTo>
                    <a:pt x="16686" y="1293"/>
                  </a:lnTo>
                  <a:lnTo>
                    <a:pt x="16341" y="1102"/>
                  </a:lnTo>
                  <a:lnTo>
                    <a:pt x="15996" y="929"/>
                  </a:lnTo>
                  <a:lnTo>
                    <a:pt x="15642" y="766"/>
                  </a:lnTo>
                  <a:lnTo>
                    <a:pt x="15287" y="613"/>
                  </a:lnTo>
                  <a:lnTo>
                    <a:pt x="14923" y="479"/>
                  </a:lnTo>
                  <a:lnTo>
                    <a:pt x="14559" y="364"/>
                  </a:lnTo>
                  <a:lnTo>
                    <a:pt x="14195" y="268"/>
                  </a:lnTo>
                  <a:lnTo>
                    <a:pt x="13822" y="182"/>
                  </a:lnTo>
                  <a:lnTo>
                    <a:pt x="13448" y="115"/>
                  </a:lnTo>
                  <a:lnTo>
                    <a:pt x="13075" y="67"/>
                  </a:lnTo>
                  <a:lnTo>
                    <a:pt x="12701" y="29"/>
                  </a:lnTo>
                  <a:lnTo>
                    <a:pt x="12328" y="10"/>
                  </a:lnTo>
                  <a:lnTo>
                    <a:pt x="11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3205354" y="1483713"/>
              <a:ext cx="533535" cy="1294532"/>
            </a:xfrm>
            <a:custGeom>
              <a:rect b="b" l="l" r="r" t="t"/>
              <a:pathLst>
                <a:path extrusionOk="0" h="40066" w="16513">
                  <a:moveTo>
                    <a:pt x="11350" y="0"/>
                  </a:moveTo>
                  <a:lnTo>
                    <a:pt x="11197" y="10"/>
                  </a:lnTo>
                  <a:lnTo>
                    <a:pt x="11044" y="29"/>
                  </a:lnTo>
                  <a:lnTo>
                    <a:pt x="10900" y="48"/>
                  </a:lnTo>
                  <a:lnTo>
                    <a:pt x="10756" y="77"/>
                  </a:lnTo>
                  <a:lnTo>
                    <a:pt x="10613" y="115"/>
                  </a:lnTo>
                  <a:lnTo>
                    <a:pt x="10469" y="153"/>
                  </a:lnTo>
                  <a:lnTo>
                    <a:pt x="10335" y="201"/>
                  </a:lnTo>
                  <a:lnTo>
                    <a:pt x="10191" y="259"/>
                  </a:lnTo>
                  <a:lnTo>
                    <a:pt x="10067" y="326"/>
                  </a:lnTo>
                  <a:lnTo>
                    <a:pt x="9933" y="402"/>
                  </a:lnTo>
                  <a:lnTo>
                    <a:pt x="9808" y="479"/>
                  </a:lnTo>
                  <a:lnTo>
                    <a:pt x="9875" y="1054"/>
                  </a:lnTo>
                  <a:lnTo>
                    <a:pt x="9952" y="1724"/>
                  </a:lnTo>
                  <a:lnTo>
                    <a:pt x="10038" y="2596"/>
                  </a:lnTo>
                  <a:lnTo>
                    <a:pt x="10134" y="3649"/>
                  </a:lnTo>
                  <a:lnTo>
                    <a:pt x="10239" y="4837"/>
                  </a:lnTo>
                  <a:lnTo>
                    <a:pt x="10325" y="6140"/>
                  </a:lnTo>
                  <a:lnTo>
                    <a:pt x="10373" y="6820"/>
                  </a:lnTo>
                  <a:lnTo>
                    <a:pt x="10402" y="7509"/>
                  </a:lnTo>
                  <a:lnTo>
                    <a:pt x="10440" y="8218"/>
                  </a:lnTo>
                  <a:lnTo>
                    <a:pt x="10460" y="8927"/>
                  </a:lnTo>
                  <a:lnTo>
                    <a:pt x="10479" y="9636"/>
                  </a:lnTo>
                  <a:lnTo>
                    <a:pt x="10479" y="10344"/>
                  </a:lnTo>
                  <a:lnTo>
                    <a:pt x="10479" y="11044"/>
                  </a:lnTo>
                  <a:lnTo>
                    <a:pt x="10469" y="11733"/>
                  </a:lnTo>
                  <a:lnTo>
                    <a:pt x="10440" y="12404"/>
                  </a:lnTo>
                  <a:lnTo>
                    <a:pt x="10402" y="13055"/>
                  </a:lnTo>
                  <a:lnTo>
                    <a:pt x="10354" y="13687"/>
                  </a:lnTo>
                  <a:lnTo>
                    <a:pt x="10287" y="14291"/>
                  </a:lnTo>
                  <a:lnTo>
                    <a:pt x="10211" y="14856"/>
                  </a:lnTo>
                  <a:lnTo>
                    <a:pt x="10163" y="15134"/>
                  </a:lnTo>
                  <a:lnTo>
                    <a:pt x="10115" y="15392"/>
                  </a:lnTo>
                  <a:lnTo>
                    <a:pt x="10057" y="15641"/>
                  </a:lnTo>
                  <a:lnTo>
                    <a:pt x="10000" y="15890"/>
                  </a:lnTo>
                  <a:lnTo>
                    <a:pt x="9933" y="16120"/>
                  </a:lnTo>
                  <a:lnTo>
                    <a:pt x="9866" y="16331"/>
                  </a:lnTo>
                  <a:lnTo>
                    <a:pt x="9789" y="16542"/>
                  </a:lnTo>
                  <a:lnTo>
                    <a:pt x="9712" y="16733"/>
                  </a:lnTo>
                  <a:lnTo>
                    <a:pt x="9626" y="16915"/>
                  </a:lnTo>
                  <a:lnTo>
                    <a:pt x="9540" y="17078"/>
                  </a:lnTo>
                  <a:lnTo>
                    <a:pt x="9473" y="17183"/>
                  </a:lnTo>
                  <a:lnTo>
                    <a:pt x="9396" y="17289"/>
                  </a:lnTo>
                  <a:lnTo>
                    <a:pt x="9320" y="17394"/>
                  </a:lnTo>
                  <a:lnTo>
                    <a:pt x="9224" y="17499"/>
                  </a:lnTo>
                  <a:lnTo>
                    <a:pt x="9013" y="17720"/>
                  </a:lnTo>
                  <a:lnTo>
                    <a:pt x="8764" y="17930"/>
                  </a:lnTo>
                  <a:lnTo>
                    <a:pt x="8486" y="18151"/>
                  </a:lnTo>
                  <a:lnTo>
                    <a:pt x="8190" y="18371"/>
                  </a:lnTo>
                  <a:lnTo>
                    <a:pt x="7864" y="18591"/>
                  </a:lnTo>
                  <a:lnTo>
                    <a:pt x="7510" y="18812"/>
                  </a:lnTo>
                  <a:lnTo>
                    <a:pt x="7146" y="19032"/>
                  </a:lnTo>
                  <a:lnTo>
                    <a:pt x="6762" y="19243"/>
                  </a:lnTo>
                  <a:lnTo>
                    <a:pt x="6370" y="19463"/>
                  </a:lnTo>
                  <a:lnTo>
                    <a:pt x="5958" y="19674"/>
                  </a:lnTo>
                  <a:lnTo>
                    <a:pt x="5546" y="19875"/>
                  </a:lnTo>
                  <a:lnTo>
                    <a:pt x="5134" y="20085"/>
                  </a:lnTo>
                  <a:lnTo>
                    <a:pt x="4291" y="20469"/>
                  </a:lnTo>
                  <a:lnTo>
                    <a:pt x="3468" y="20833"/>
                  </a:lnTo>
                  <a:lnTo>
                    <a:pt x="2682" y="21168"/>
                  </a:lnTo>
                  <a:lnTo>
                    <a:pt x="1954" y="21465"/>
                  </a:lnTo>
                  <a:lnTo>
                    <a:pt x="1312" y="21723"/>
                  </a:lnTo>
                  <a:lnTo>
                    <a:pt x="364" y="22078"/>
                  </a:lnTo>
                  <a:lnTo>
                    <a:pt x="0" y="22212"/>
                  </a:lnTo>
                  <a:lnTo>
                    <a:pt x="2989" y="31148"/>
                  </a:lnTo>
                  <a:lnTo>
                    <a:pt x="5038" y="37288"/>
                  </a:lnTo>
                  <a:lnTo>
                    <a:pt x="5967" y="40065"/>
                  </a:lnTo>
                  <a:lnTo>
                    <a:pt x="6063" y="39443"/>
                  </a:lnTo>
                  <a:lnTo>
                    <a:pt x="6178" y="38830"/>
                  </a:lnTo>
                  <a:lnTo>
                    <a:pt x="6293" y="38207"/>
                  </a:lnTo>
                  <a:lnTo>
                    <a:pt x="6437" y="37594"/>
                  </a:lnTo>
                  <a:lnTo>
                    <a:pt x="6580" y="36972"/>
                  </a:lnTo>
                  <a:lnTo>
                    <a:pt x="6753" y="36359"/>
                  </a:lnTo>
                  <a:lnTo>
                    <a:pt x="6925" y="35746"/>
                  </a:lnTo>
                  <a:lnTo>
                    <a:pt x="7117" y="35142"/>
                  </a:lnTo>
                  <a:lnTo>
                    <a:pt x="7318" y="34529"/>
                  </a:lnTo>
                  <a:lnTo>
                    <a:pt x="7529" y="33926"/>
                  </a:lnTo>
                  <a:lnTo>
                    <a:pt x="7759" y="33332"/>
                  </a:lnTo>
                  <a:lnTo>
                    <a:pt x="7998" y="32729"/>
                  </a:lnTo>
                  <a:lnTo>
                    <a:pt x="8247" y="32135"/>
                  </a:lnTo>
                  <a:lnTo>
                    <a:pt x="8506" y="31550"/>
                  </a:lnTo>
                  <a:lnTo>
                    <a:pt x="8774" y="30966"/>
                  </a:lnTo>
                  <a:lnTo>
                    <a:pt x="9061" y="30382"/>
                  </a:lnTo>
                  <a:lnTo>
                    <a:pt x="9349" y="29807"/>
                  </a:lnTo>
                  <a:lnTo>
                    <a:pt x="9655" y="29233"/>
                  </a:lnTo>
                  <a:lnTo>
                    <a:pt x="9962" y="28667"/>
                  </a:lnTo>
                  <a:lnTo>
                    <a:pt x="10287" y="28102"/>
                  </a:lnTo>
                  <a:lnTo>
                    <a:pt x="10613" y="27547"/>
                  </a:lnTo>
                  <a:lnTo>
                    <a:pt x="10948" y="27001"/>
                  </a:lnTo>
                  <a:lnTo>
                    <a:pt x="11302" y="26455"/>
                  </a:lnTo>
                  <a:lnTo>
                    <a:pt x="11657" y="25918"/>
                  </a:lnTo>
                  <a:lnTo>
                    <a:pt x="12021" y="25392"/>
                  </a:lnTo>
                  <a:lnTo>
                    <a:pt x="12385" y="24865"/>
                  </a:lnTo>
                  <a:lnTo>
                    <a:pt x="12768" y="24357"/>
                  </a:lnTo>
                  <a:lnTo>
                    <a:pt x="13151" y="23840"/>
                  </a:lnTo>
                  <a:lnTo>
                    <a:pt x="13544" y="23342"/>
                  </a:lnTo>
                  <a:lnTo>
                    <a:pt x="13936" y="22853"/>
                  </a:lnTo>
                  <a:lnTo>
                    <a:pt x="14348" y="22365"/>
                  </a:lnTo>
                  <a:lnTo>
                    <a:pt x="14751" y="21886"/>
                  </a:lnTo>
                  <a:lnTo>
                    <a:pt x="15009" y="21589"/>
                  </a:lnTo>
                  <a:lnTo>
                    <a:pt x="15249" y="21292"/>
                  </a:lnTo>
                  <a:lnTo>
                    <a:pt x="15469" y="20995"/>
                  </a:lnTo>
                  <a:lnTo>
                    <a:pt x="15670" y="20708"/>
                  </a:lnTo>
                  <a:lnTo>
                    <a:pt x="15842" y="20421"/>
                  </a:lnTo>
                  <a:lnTo>
                    <a:pt x="15996" y="20152"/>
                  </a:lnTo>
                  <a:lnTo>
                    <a:pt x="16120" y="19875"/>
                  </a:lnTo>
                  <a:lnTo>
                    <a:pt x="16226" y="19616"/>
                  </a:lnTo>
                  <a:lnTo>
                    <a:pt x="16293" y="19386"/>
                  </a:lnTo>
                  <a:lnTo>
                    <a:pt x="16350" y="19147"/>
                  </a:lnTo>
                  <a:lnTo>
                    <a:pt x="16408" y="18888"/>
                  </a:lnTo>
                  <a:lnTo>
                    <a:pt x="16446" y="18620"/>
                  </a:lnTo>
                  <a:lnTo>
                    <a:pt x="16475" y="18333"/>
                  </a:lnTo>
                  <a:lnTo>
                    <a:pt x="16494" y="18045"/>
                  </a:lnTo>
                  <a:lnTo>
                    <a:pt x="16503" y="17739"/>
                  </a:lnTo>
                  <a:lnTo>
                    <a:pt x="16513" y="17423"/>
                  </a:lnTo>
                  <a:lnTo>
                    <a:pt x="16503" y="17097"/>
                  </a:lnTo>
                  <a:lnTo>
                    <a:pt x="16494" y="16752"/>
                  </a:lnTo>
                  <a:lnTo>
                    <a:pt x="16475" y="16407"/>
                  </a:lnTo>
                  <a:lnTo>
                    <a:pt x="16446" y="16053"/>
                  </a:lnTo>
                  <a:lnTo>
                    <a:pt x="16408" y="15699"/>
                  </a:lnTo>
                  <a:lnTo>
                    <a:pt x="16369" y="15325"/>
                  </a:lnTo>
                  <a:lnTo>
                    <a:pt x="16264" y="14568"/>
                  </a:lnTo>
                  <a:lnTo>
                    <a:pt x="16139" y="13783"/>
                  </a:lnTo>
                  <a:lnTo>
                    <a:pt x="15986" y="12988"/>
                  </a:lnTo>
                  <a:lnTo>
                    <a:pt x="15823" y="12174"/>
                  </a:lnTo>
                  <a:lnTo>
                    <a:pt x="15641" y="11350"/>
                  </a:lnTo>
                  <a:lnTo>
                    <a:pt x="15440" y="10526"/>
                  </a:lnTo>
                  <a:lnTo>
                    <a:pt x="15229" y="9703"/>
                  </a:lnTo>
                  <a:lnTo>
                    <a:pt x="15009" y="8879"/>
                  </a:lnTo>
                  <a:lnTo>
                    <a:pt x="14789" y="8065"/>
                  </a:lnTo>
                  <a:lnTo>
                    <a:pt x="14559" y="7270"/>
                  </a:lnTo>
                  <a:lnTo>
                    <a:pt x="14320" y="6484"/>
                  </a:lnTo>
                  <a:lnTo>
                    <a:pt x="14090" y="5728"/>
                  </a:lnTo>
                  <a:lnTo>
                    <a:pt x="13860" y="5000"/>
                  </a:lnTo>
                  <a:lnTo>
                    <a:pt x="13419" y="3640"/>
                  </a:lnTo>
                  <a:lnTo>
                    <a:pt x="13007" y="2452"/>
                  </a:lnTo>
                  <a:lnTo>
                    <a:pt x="12663" y="1456"/>
                  </a:lnTo>
                  <a:lnTo>
                    <a:pt x="12385" y="709"/>
                  </a:lnTo>
                  <a:lnTo>
                    <a:pt x="12145" y="58"/>
                  </a:lnTo>
                  <a:lnTo>
                    <a:pt x="11820" y="19"/>
                  </a:lnTo>
                  <a:lnTo>
                    <a:pt x="11666" y="10"/>
                  </a:lnTo>
                  <a:lnTo>
                    <a:pt x="1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1497346" y="3314859"/>
              <a:ext cx="329627" cy="67819"/>
            </a:xfrm>
            <a:custGeom>
              <a:rect b="b" l="l" r="r" t="t"/>
              <a:pathLst>
                <a:path extrusionOk="0" h="2099" w="10202">
                  <a:moveTo>
                    <a:pt x="1993" y="1"/>
                  </a:moveTo>
                  <a:lnTo>
                    <a:pt x="1792" y="20"/>
                  </a:lnTo>
                  <a:lnTo>
                    <a:pt x="1591" y="49"/>
                  </a:lnTo>
                  <a:lnTo>
                    <a:pt x="1399" y="97"/>
                  </a:lnTo>
                  <a:lnTo>
                    <a:pt x="1217" y="164"/>
                  </a:lnTo>
                  <a:lnTo>
                    <a:pt x="1045" y="250"/>
                  </a:lnTo>
                  <a:lnTo>
                    <a:pt x="872" y="346"/>
                  </a:lnTo>
                  <a:lnTo>
                    <a:pt x="719" y="461"/>
                  </a:lnTo>
                  <a:lnTo>
                    <a:pt x="585" y="595"/>
                  </a:lnTo>
                  <a:lnTo>
                    <a:pt x="451" y="729"/>
                  </a:lnTo>
                  <a:lnTo>
                    <a:pt x="336" y="882"/>
                  </a:lnTo>
                  <a:lnTo>
                    <a:pt x="240" y="1054"/>
                  </a:lnTo>
                  <a:lnTo>
                    <a:pt x="154" y="1227"/>
                  </a:lnTo>
                  <a:lnTo>
                    <a:pt x="87" y="1409"/>
                  </a:lnTo>
                  <a:lnTo>
                    <a:pt x="39" y="1600"/>
                  </a:lnTo>
                  <a:lnTo>
                    <a:pt x="10" y="1802"/>
                  </a:lnTo>
                  <a:lnTo>
                    <a:pt x="1" y="2003"/>
                  </a:lnTo>
                  <a:lnTo>
                    <a:pt x="1" y="2098"/>
                  </a:lnTo>
                  <a:lnTo>
                    <a:pt x="10201" y="2098"/>
                  </a:lnTo>
                  <a:lnTo>
                    <a:pt x="10201" y="2003"/>
                  </a:lnTo>
                  <a:lnTo>
                    <a:pt x="10192" y="1802"/>
                  </a:lnTo>
                  <a:lnTo>
                    <a:pt x="10163" y="1600"/>
                  </a:lnTo>
                  <a:lnTo>
                    <a:pt x="10115" y="1409"/>
                  </a:lnTo>
                  <a:lnTo>
                    <a:pt x="10048" y="1227"/>
                  </a:lnTo>
                  <a:lnTo>
                    <a:pt x="9962" y="1054"/>
                  </a:lnTo>
                  <a:lnTo>
                    <a:pt x="9866" y="882"/>
                  </a:lnTo>
                  <a:lnTo>
                    <a:pt x="9751" y="729"/>
                  </a:lnTo>
                  <a:lnTo>
                    <a:pt x="9617" y="595"/>
                  </a:lnTo>
                  <a:lnTo>
                    <a:pt x="9474" y="461"/>
                  </a:lnTo>
                  <a:lnTo>
                    <a:pt x="9320" y="346"/>
                  </a:lnTo>
                  <a:lnTo>
                    <a:pt x="9157" y="250"/>
                  </a:lnTo>
                  <a:lnTo>
                    <a:pt x="8985" y="164"/>
                  </a:lnTo>
                  <a:lnTo>
                    <a:pt x="8803" y="97"/>
                  </a:lnTo>
                  <a:lnTo>
                    <a:pt x="8612" y="49"/>
                  </a:lnTo>
                  <a:lnTo>
                    <a:pt x="8410" y="20"/>
                  </a:lnTo>
                  <a:lnTo>
                    <a:pt x="8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1417506" y="3147134"/>
              <a:ext cx="249466" cy="235540"/>
            </a:xfrm>
            <a:custGeom>
              <a:rect b="b" l="l" r="r" t="t"/>
              <a:pathLst>
                <a:path extrusionOk="0" h="7290" w="7721">
                  <a:moveTo>
                    <a:pt x="1849" y="0"/>
                  </a:moveTo>
                  <a:lnTo>
                    <a:pt x="1" y="7289"/>
                  </a:lnTo>
                  <a:lnTo>
                    <a:pt x="5872" y="7289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1043671" y="2522309"/>
              <a:ext cx="1036731" cy="669722"/>
            </a:xfrm>
            <a:custGeom>
              <a:rect b="b" l="l" r="r" t="t"/>
              <a:pathLst>
                <a:path extrusionOk="0" h="20728" w="32087">
                  <a:moveTo>
                    <a:pt x="1533" y="0"/>
                  </a:moveTo>
                  <a:lnTo>
                    <a:pt x="1370" y="10"/>
                  </a:lnTo>
                  <a:lnTo>
                    <a:pt x="1226" y="29"/>
                  </a:lnTo>
                  <a:lnTo>
                    <a:pt x="1073" y="67"/>
                  </a:lnTo>
                  <a:lnTo>
                    <a:pt x="939" y="125"/>
                  </a:lnTo>
                  <a:lnTo>
                    <a:pt x="805" y="182"/>
                  </a:lnTo>
                  <a:lnTo>
                    <a:pt x="671" y="259"/>
                  </a:lnTo>
                  <a:lnTo>
                    <a:pt x="556" y="345"/>
                  </a:lnTo>
                  <a:lnTo>
                    <a:pt x="450" y="450"/>
                  </a:lnTo>
                  <a:lnTo>
                    <a:pt x="345" y="556"/>
                  </a:lnTo>
                  <a:lnTo>
                    <a:pt x="259" y="671"/>
                  </a:lnTo>
                  <a:lnTo>
                    <a:pt x="182" y="805"/>
                  </a:lnTo>
                  <a:lnTo>
                    <a:pt x="125" y="939"/>
                  </a:lnTo>
                  <a:lnTo>
                    <a:pt x="67" y="1073"/>
                  </a:lnTo>
                  <a:lnTo>
                    <a:pt x="29" y="1226"/>
                  </a:lnTo>
                  <a:lnTo>
                    <a:pt x="10" y="1370"/>
                  </a:lnTo>
                  <a:lnTo>
                    <a:pt x="0" y="1533"/>
                  </a:lnTo>
                  <a:lnTo>
                    <a:pt x="2184" y="19195"/>
                  </a:lnTo>
                  <a:lnTo>
                    <a:pt x="2194" y="19348"/>
                  </a:lnTo>
                  <a:lnTo>
                    <a:pt x="2213" y="19501"/>
                  </a:lnTo>
                  <a:lnTo>
                    <a:pt x="2251" y="19645"/>
                  </a:lnTo>
                  <a:lnTo>
                    <a:pt x="2309" y="19789"/>
                  </a:lnTo>
                  <a:lnTo>
                    <a:pt x="2366" y="19923"/>
                  </a:lnTo>
                  <a:lnTo>
                    <a:pt x="2443" y="20047"/>
                  </a:lnTo>
                  <a:lnTo>
                    <a:pt x="2539" y="20162"/>
                  </a:lnTo>
                  <a:lnTo>
                    <a:pt x="2634" y="20277"/>
                  </a:lnTo>
                  <a:lnTo>
                    <a:pt x="2740" y="20373"/>
                  </a:lnTo>
                  <a:lnTo>
                    <a:pt x="2855" y="20459"/>
                  </a:lnTo>
                  <a:lnTo>
                    <a:pt x="2989" y="20536"/>
                  </a:lnTo>
                  <a:lnTo>
                    <a:pt x="3123" y="20603"/>
                  </a:lnTo>
                  <a:lnTo>
                    <a:pt x="3257" y="20651"/>
                  </a:lnTo>
                  <a:lnTo>
                    <a:pt x="3410" y="20689"/>
                  </a:lnTo>
                  <a:lnTo>
                    <a:pt x="3554" y="20718"/>
                  </a:lnTo>
                  <a:lnTo>
                    <a:pt x="3717" y="20727"/>
                  </a:lnTo>
                  <a:lnTo>
                    <a:pt x="30564" y="20727"/>
                  </a:lnTo>
                  <a:lnTo>
                    <a:pt x="30717" y="20718"/>
                  </a:lnTo>
                  <a:lnTo>
                    <a:pt x="30871" y="20689"/>
                  </a:lnTo>
                  <a:lnTo>
                    <a:pt x="31014" y="20651"/>
                  </a:lnTo>
                  <a:lnTo>
                    <a:pt x="31158" y="20603"/>
                  </a:lnTo>
                  <a:lnTo>
                    <a:pt x="31292" y="20536"/>
                  </a:lnTo>
                  <a:lnTo>
                    <a:pt x="31416" y="20459"/>
                  </a:lnTo>
                  <a:lnTo>
                    <a:pt x="31531" y="20373"/>
                  </a:lnTo>
                  <a:lnTo>
                    <a:pt x="31646" y="20277"/>
                  </a:lnTo>
                  <a:lnTo>
                    <a:pt x="31742" y="20162"/>
                  </a:lnTo>
                  <a:lnTo>
                    <a:pt x="31828" y="20047"/>
                  </a:lnTo>
                  <a:lnTo>
                    <a:pt x="31905" y="19923"/>
                  </a:lnTo>
                  <a:lnTo>
                    <a:pt x="31972" y="19789"/>
                  </a:lnTo>
                  <a:lnTo>
                    <a:pt x="32020" y="19645"/>
                  </a:lnTo>
                  <a:lnTo>
                    <a:pt x="32058" y="19501"/>
                  </a:lnTo>
                  <a:lnTo>
                    <a:pt x="32087" y="19348"/>
                  </a:lnTo>
                  <a:lnTo>
                    <a:pt x="32087" y="19195"/>
                  </a:lnTo>
                  <a:lnTo>
                    <a:pt x="29903" y="1533"/>
                  </a:lnTo>
                  <a:lnTo>
                    <a:pt x="29903" y="1370"/>
                  </a:lnTo>
                  <a:lnTo>
                    <a:pt x="29874" y="1226"/>
                  </a:lnTo>
                  <a:lnTo>
                    <a:pt x="29836" y="1073"/>
                  </a:lnTo>
                  <a:lnTo>
                    <a:pt x="29788" y="939"/>
                  </a:lnTo>
                  <a:lnTo>
                    <a:pt x="29721" y="805"/>
                  </a:lnTo>
                  <a:lnTo>
                    <a:pt x="29645" y="671"/>
                  </a:lnTo>
                  <a:lnTo>
                    <a:pt x="29558" y="556"/>
                  </a:lnTo>
                  <a:lnTo>
                    <a:pt x="29463" y="450"/>
                  </a:lnTo>
                  <a:lnTo>
                    <a:pt x="29348" y="345"/>
                  </a:lnTo>
                  <a:lnTo>
                    <a:pt x="29233" y="259"/>
                  </a:lnTo>
                  <a:lnTo>
                    <a:pt x="29108" y="182"/>
                  </a:lnTo>
                  <a:lnTo>
                    <a:pt x="28974" y="125"/>
                  </a:lnTo>
                  <a:lnTo>
                    <a:pt x="28830" y="67"/>
                  </a:lnTo>
                  <a:lnTo>
                    <a:pt x="28687" y="29"/>
                  </a:lnTo>
                  <a:lnTo>
                    <a:pt x="28533" y="10"/>
                  </a:lnTo>
                  <a:lnTo>
                    <a:pt x="2838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1463000" y="2794333"/>
              <a:ext cx="178610" cy="159708"/>
            </a:xfrm>
            <a:custGeom>
              <a:rect b="b" l="l" r="r" t="t"/>
              <a:pathLst>
                <a:path extrusionOk="0" h="4943" w="5528">
                  <a:moveTo>
                    <a:pt x="844" y="0"/>
                  </a:moveTo>
                  <a:lnTo>
                    <a:pt x="757" y="10"/>
                  </a:lnTo>
                  <a:lnTo>
                    <a:pt x="671" y="20"/>
                  </a:lnTo>
                  <a:lnTo>
                    <a:pt x="594" y="39"/>
                  </a:lnTo>
                  <a:lnTo>
                    <a:pt x="518" y="67"/>
                  </a:lnTo>
                  <a:lnTo>
                    <a:pt x="441" y="106"/>
                  </a:lnTo>
                  <a:lnTo>
                    <a:pt x="374" y="154"/>
                  </a:lnTo>
                  <a:lnTo>
                    <a:pt x="307" y="202"/>
                  </a:lnTo>
                  <a:lnTo>
                    <a:pt x="250" y="249"/>
                  </a:lnTo>
                  <a:lnTo>
                    <a:pt x="192" y="317"/>
                  </a:lnTo>
                  <a:lnTo>
                    <a:pt x="144" y="374"/>
                  </a:lnTo>
                  <a:lnTo>
                    <a:pt x="96" y="451"/>
                  </a:lnTo>
                  <a:lnTo>
                    <a:pt x="68" y="527"/>
                  </a:lnTo>
                  <a:lnTo>
                    <a:pt x="39" y="604"/>
                  </a:lnTo>
                  <a:lnTo>
                    <a:pt x="10" y="680"/>
                  </a:lnTo>
                  <a:lnTo>
                    <a:pt x="1" y="767"/>
                  </a:lnTo>
                  <a:lnTo>
                    <a:pt x="1" y="853"/>
                  </a:lnTo>
                  <a:lnTo>
                    <a:pt x="585" y="4100"/>
                  </a:lnTo>
                  <a:lnTo>
                    <a:pt x="585" y="4186"/>
                  </a:lnTo>
                  <a:lnTo>
                    <a:pt x="604" y="4263"/>
                  </a:lnTo>
                  <a:lnTo>
                    <a:pt x="623" y="4349"/>
                  </a:lnTo>
                  <a:lnTo>
                    <a:pt x="652" y="4426"/>
                  </a:lnTo>
                  <a:lnTo>
                    <a:pt x="690" y="4502"/>
                  </a:lnTo>
                  <a:lnTo>
                    <a:pt x="729" y="4569"/>
                  </a:lnTo>
                  <a:lnTo>
                    <a:pt x="776" y="4636"/>
                  </a:lnTo>
                  <a:lnTo>
                    <a:pt x="834" y="4694"/>
                  </a:lnTo>
                  <a:lnTo>
                    <a:pt x="891" y="4751"/>
                  </a:lnTo>
                  <a:lnTo>
                    <a:pt x="958" y="4799"/>
                  </a:lnTo>
                  <a:lnTo>
                    <a:pt x="1025" y="4847"/>
                  </a:lnTo>
                  <a:lnTo>
                    <a:pt x="1102" y="4876"/>
                  </a:lnTo>
                  <a:lnTo>
                    <a:pt x="1179" y="4904"/>
                  </a:lnTo>
                  <a:lnTo>
                    <a:pt x="1265" y="4933"/>
                  </a:lnTo>
                  <a:lnTo>
                    <a:pt x="1351" y="4943"/>
                  </a:lnTo>
                  <a:lnTo>
                    <a:pt x="4761" y="4943"/>
                  </a:lnTo>
                  <a:lnTo>
                    <a:pt x="4847" y="4933"/>
                  </a:lnTo>
                  <a:lnTo>
                    <a:pt x="4933" y="4904"/>
                  </a:lnTo>
                  <a:lnTo>
                    <a:pt x="5010" y="4876"/>
                  </a:lnTo>
                  <a:lnTo>
                    <a:pt x="5077" y="4847"/>
                  </a:lnTo>
                  <a:lnTo>
                    <a:pt x="5154" y="4799"/>
                  </a:lnTo>
                  <a:lnTo>
                    <a:pt x="5221" y="4751"/>
                  </a:lnTo>
                  <a:lnTo>
                    <a:pt x="5278" y="4694"/>
                  </a:lnTo>
                  <a:lnTo>
                    <a:pt x="5336" y="4636"/>
                  </a:lnTo>
                  <a:lnTo>
                    <a:pt x="5384" y="4569"/>
                  </a:lnTo>
                  <a:lnTo>
                    <a:pt x="5422" y="4502"/>
                  </a:lnTo>
                  <a:lnTo>
                    <a:pt x="5460" y="4426"/>
                  </a:lnTo>
                  <a:lnTo>
                    <a:pt x="5489" y="4349"/>
                  </a:lnTo>
                  <a:lnTo>
                    <a:pt x="5508" y="4263"/>
                  </a:lnTo>
                  <a:lnTo>
                    <a:pt x="5518" y="4186"/>
                  </a:lnTo>
                  <a:lnTo>
                    <a:pt x="5527" y="4100"/>
                  </a:lnTo>
                  <a:lnTo>
                    <a:pt x="4933" y="853"/>
                  </a:lnTo>
                  <a:lnTo>
                    <a:pt x="4933" y="767"/>
                  </a:lnTo>
                  <a:lnTo>
                    <a:pt x="4924" y="680"/>
                  </a:lnTo>
                  <a:lnTo>
                    <a:pt x="4895" y="604"/>
                  </a:lnTo>
                  <a:lnTo>
                    <a:pt x="4876" y="527"/>
                  </a:lnTo>
                  <a:lnTo>
                    <a:pt x="4838" y="451"/>
                  </a:lnTo>
                  <a:lnTo>
                    <a:pt x="4790" y="374"/>
                  </a:lnTo>
                  <a:lnTo>
                    <a:pt x="4742" y="317"/>
                  </a:lnTo>
                  <a:lnTo>
                    <a:pt x="4684" y="249"/>
                  </a:lnTo>
                  <a:lnTo>
                    <a:pt x="4627" y="202"/>
                  </a:lnTo>
                  <a:lnTo>
                    <a:pt x="4560" y="154"/>
                  </a:lnTo>
                  <a:lnTo>
                    <a:pt x="4493" y="106"/>
                  </a:lnTo>
                  <a:lnTo>
                    <a:pt x="4416" y="67"/>
                  </a:lnTo>
                  <a:lnTo>
                    <a:pt x="4340" y="39"/>
                  </a:lnTo>
                  <a:lnTo>
                    <a:pt x="4263" y="20"/>
                  </a:lnTo>
                  <a:lnTo>
                    <a:pt x="4177" y="10"/>
                  </a:lnTo>
                  <a:lnTo>
                    <a:pt x="40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832618" y="3466202"/>
              <a:ext cx="1738601" cy="37480"/>
            </a:xfrm>
            <a:custGeom>
              <a:rect b="b" l="l" r="r" t="t"/>
              <a:pathLst>
                <a:path extrusionOk="0" h="1160" w="53810">
                  <a:moveTo>
                    <a:pt x="0" y="1"/>
                  </a:moveTo>
                  <a:lnTo>
                    <a:pt x="0" y="1159"/>
                  </a:lnTo>
                  <a:lnTo>
                    <a:pt x="53810" y="1159"/>
                  </a:lnTo>
                  <a:lnTo>
                    <a:pt x="538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8"/>
            <p:cNvSpPr/>
            <p:nvPr/>
          </p:nvSpPr>
          <p:spPr>
            <a:xfrm>
              <a:off x="607315" y="3437123"/>
              <a:ext cx="450595" cy="1240995"/>
            </a:xfrm>
            <a:custGeom>
              <a:rect b="b" l="l" r="r" t="t"/>
              <a:pathLst>
                <a:path extrusionOk="0" h="38409" w="13946">
                  <a:moveTo>
                    <a:pt x="10306" y="0"/>
                  </a:moveTo>
                  <a:lnTo>
                    <a:pt x="0" y="38408"/>
                  </a:lnTo>
                  <a:lnTo>
                    <a:pt x="1312" y="38408"/>
                  </a:lnTo>
                  <a:lnTo>
                    <a:pt x="13946" y="345"/>
                  </a:lnTo>
                  <a:lnTo>
                    <a:pt x="10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2320881" y="3437123"/>
              <a:ext cx="450304" cy="1240995"/>
            </a:xfrm>
            <a:custGeom>
              <a:rect b="b" l="l" r="r" t="t"/>
              <a:pathLst>
                <a:path extrusionOk="0" h="38409" w="13937">
                  <a:moveTo>
                    <a:pt x="3640" y="0"/>
                  </a:moveTo>
                  <a:lnTo>
                    <a:pt x="0" y="345"/>
                  </a:lnTo>
                  <a:lnTo>
                    <a:pt x="12634" y="38408"/>
                  </a:lnTo>
                  <a:lnTo>
                    <a:pt x="13936" y="38408"/>
                  </a:lnTo>
                  <a:lnTo>
                    <a:pt x="3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8"/>
            <p:cNvSpPr/>
            <p:nvPr/>
          </p:nvSpPr>
          <p:spPr>
            <a:xfrm>
              <a:off x="746575" y="3378317"/>
              <a:ext cx="1915628" cy="96284"/>
            </a:xfrm>
            <a:custGeom>
              <a:rect b="b" l="l" r="r" t="t"/>
              <a:pathLst>
                <a:path extrusionOk="0" h="2980" w="59289">
                  <a:moveTo>
                    <a:pt x="0" y="0"/>
                  </a:moveTo>
                  <a:lnTo>
                    <a:pt x="0" y="2979"/>
                  </a:lnTo>
                  <a:lnTo>
                    <a:pt x="59289" y="2979"/>
                  </a:lnTo>
                  <a:lnTo>
                    <a:pt x="592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8"/>
            <p:cNvSpPr/>
            <p:nvPr/>
          </p:nvSpPr>
          <p:spPr>
            <a:xfrm>
              <a:off x="3101669" y="1759129"/>
              <a:ext cx="167463" cy="301775"/>
            </a:xfrm>
            <a:custGeom>
              <a:rect b="b" l="l" r="r" t="t"/>
              <a:pathLst>
                <a:path extrusionOk="0" h="9340" w="5183">
                  <a:moveTo>
                    <a:pt x="2223" y="1"/>
                  </a:moveTo>
                  <a:lnTo>
                    <a:pt x="2070" y="10"/>
                  </a:lnTo>
                  <a:lnTo>
                    <a:pt x="1926" y="29"/>
                  </a:lnTo>
                  <a:lnTo>
                    <a:pt x="1782" y="58"/>
                  </a:lnTo>
                  <a:lnTo>
                    <a:pt x="1648" y="96"/>
                  </a:lnTo>
                  <a:lnTo>
                    <a:pt x="1514" y="144"/>
                  </a:lnTo>
                  <a:lnTo>
                    <a:pt x="1389" y="202"/>
                  </a:lnTo>
                  <a:lnTo>
                    <a:pt x="1265" y="259"/>
                  </a:lnTo>
                  <a:lnTo>
                    <a:pt x="1150" y="336"/>
                  </a:lnTo>
                  <a:lnTo>
                    <a:pt x="1045" y="403"/>
                  </a:lnTo>
                  <a:lnTo>
                    <a:pt x="939" y="489"/>
                  </a:lnTo>
                  <a:lnTo>
                    <a:pt x="738" y="652"/>
                  </a:lnTo>
                  <a:lnTo>
                    <a:pt x="566" y="824"/>
                  </a:lnTo>
                  <a:lnTo>
                    <a:pt x="422" y="997"/>
                  </a:lnTo>
                  <a:lnTo>
                    <a:pt x="288" y="1160"/>
                  </a:lnTo>
                  <a:lnTo>
                    <a:pt x="192" y="1313"/>
                  </a:lnTo>
                  <a:lnTo>
                    <a:pt x="106" y="1437"/>
                  </a:lnTo>
                  <a:lnTo>
                    <a:pt x="49" y="1543"/>
                  </a:lnTo>
                  <a:lnTo>
                    <a:pt x="1" y="1629"/>
                  </a:lnTo>
                  <a:lnTo>
                    <a:pt x="2587" y="9339"/>
                  </a:lnTo>
                  <a:lnTo>
                    <a:pt x="2625" y="9330"/>
                  </a:lnTo>
                  <a:lnTo>
                    <a:pt x="2750" y="9282"/>
                  </a:lnTo>
                  <a:lnTo>
                    <a:pt x="2836" y="9234"/>
                  </a:lnTo>
                  <a:lnTo>
                    <a:pt x="2941" y="9176"/>
                  </a:lnTo>
                  <a:lnTo>
                    <a:pt x="3056" y="9090"/>
                  </a:lnTo>
                  <a:lnTo>
                    <a:pt x="3190" y="8985"/>
                  </a:lnTo>
                  <a:lnTo>
                    <a:pt x="3334" y="8851"/>
                  </a:lnTo>
                  <a:lnTo>
                    <a:pt x="3487" y="8688"/>
                  </a:lnTo>
                  <a:lnTo>
                    <a:pt x="3659" y="8496"/>
                  </a:lnTo>
                  <a:lnTo>
                    <a:pt x="3832" y="8267"/>
                  </a:lnTo>
                  <a:lnTo>
                    <a:pt x="4014" y="8008"/>
                  </a:lnTo>
                  <a:lnTo>
                    <a:pt x="4205" y="7701"/>
                  </a:lnTo>
                  <a:lnTo>
                    <a:pt x="4397" y="7357"/>
                  </a:lnTo>
                  <a:lnTo>
                    <a:pt x="4598" y="6964"/>
                  </a:lnTo>
                  <a:lnTo>
                    <a:pt x="4703" y="6734"/>
                  </a:lnTo>
                  <a:lnTo>
                    <a:pt x="4799" y="6485"/>
                  </a:lnTo>
                  <a:lnTo>
                    <a:pt x="4885" y="6246"/>
                  </a:lnTo>
                  <a:lnTo>
                    <a:pt x="4962" y="5987"/>
                  </a:lnTo>
                  <a:lnTo>
                    <a:pt x="5029" y="5728"/>
                  </a:lnTo>
                  <a:lnTo>
                    <a:pt x="5077" y="5470"/>
                  </a:lnTo>
                  <a:lnTo>
                    <a:pt x="5115" y="5211"/>
                  </a:lnTo>
                  <a:lnTo>
                    <a:pt x="5154" y="4943"/>
                  </a:lnTo>
                  <a:lnTo>
                    <a:pt x="5173" y="4684"/>
                  </a:lnTo>
                  <a:lnTo>
                    <a:pt x="5182" y="4416"/>
                  </a:lnTo>
                  <a:lnTo>
                    <a:pt x="5182" y="4148"/>
                  </a:lnTo>
                  <a:lnTo>
                    <a:pt x="5173" y="3889"/>
                  </a:lnTo>
                  <a:lnTo>
                    <a:pt x="5154" y="3631"/>
                  </a:lnTo>
                  <a:lnTo>
                    <a:pt x="5125" y="3372"/>
                  </a:lnTo>
                  <a:lnTo>
                    <a:pt x="5077" y="3114"/>
                  </a:lnTo>
                  <a:lnTo>
                    <a:pt x="5029" y="2864"/>
                  </a:lnTo>
                  <a:lnTo>
                    <a:pt x="4972" y="2625"/>
                  </a:lnTo>
                  <a:lnTo>
                    <a:pt x="4895" y="2386"/>
                  </a:lnTo>
                  <a:lnTo>
                    <a:pt x="4818" y="2146"/>
                  </a:lnTo>
                  <a:lnTo>
                    <a:pt x="4723" y="1926"/>
                  </a:lnTo>
                  <a:lnTo>
                    <a:pt x="4627" y="1706"/>
                  </a:lnTo>
                  <a:lnTo>
                    <a:pt x="4512" y="1504"/>
                  </a:lnTo>
                  <a:lnTo>
                    <a:pt x="4397" y="1303"/>
                  </a:lnTo>
                  <a:lnTo>
                    <a:pt x="4263" y="1121"/>
                  </a:lnTo>
                  <a:lnTo>
                    <a:pt x="4129" y="939"/>
                  </a:lnTo>
                  <a:lnTo>
                    <a:pt x="3976" y="776"/>
                  </a:lnTo>
                  <a:lnTo>
                    <a:pt x="3813" y="633"/>
                  </a:lnTo>
                  <a:lnTo>
                    <a:pt x="3650" y="499"/>
                  </a:lnTo>
                  <a:lnTo>
                    <a:pt x="3468" y="374"/>
                  </a:lnTo>
                  <a:lnTo>
                    <a:pt x="3286" y="269"/>
                  </a:lnTo>
                  <a:lnTo>
                    <a:pt x="3085" y="173"/>
                  </a:lnTo>
                  <a:lnTo>
                    <a:pt x="2884" y="106"/>
                  </a:lnTo>
                  <a:lnTo>
                    <a:pt x="2711" y="58"/>
                  </a:lnTo>
                  <a:lnTo>
                    <a:pt x="2539" y="20"/>
                  </a:lnTo>
                  <a:lnTo>
                    <a:pt x="2376" y="10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8"/>
            <p:cNvSpPr/>
            <p:nvPr/>
          </p:nvSpPr>
          <p:spPr>
            <a:xfrm>
              <a:off x="3034527" y="1952865"/>
              <a:ext cx="151986" cy="289078"/>
            </a:xfrm>
            <a:custGeom>
              <a:rect b="b" l="l" r="r" t="t"/>
              <a:pathLst>
                <a:path extrusionOk="0" h="8947" w="4704">
                  <a:moveTo>
                    <a:pt x="3563" y="1"/>
                  </a:moveTo>
                  <a:lnTo>
                    <a:pt x="3487" y="10"/>
                  </a:lnTo>
                  <a:lnTo>
                    <a:pt x="3410" y="29"/>
                  </a:lnTo>
                  <a:lnTo>
                    <a:pt x="3333" y="48"/>
                  </a:lnTo>
                  <a:lnTo>
                    <a:pt x="3257" y="77"/>
                  </a:lnTo>
                  <a:lnTo>
                    <a:pt x="3180" y="115"/>
                  </a:lnTo>
                  <a:lnTo>
                    <a:pt x="3103" y="163"/>
                  </a:lnTo>
                  <a:lnTo>
                    <a:pt x="3036" y="211"/>
                  </a:lnTo>
                  <a:lnTo>
                    <a:pt x="2960" y="269"/>
                  </a:lnTo>
                  <a:lnTo>
                    <a:pt x="1628" y="1447"/>
                  </a:lnTo>
                  <a:lnTo>
                    <a:pt x="1648" y="1533"/>
                  </a:lnTo>
                  <a:lnTo>
                    <a:pt x="1667" y="1648"/>
                  </a:lnTo>
                  <a:lnTo>
                    <a:pt x="1676" y="1801"/>
                  </a:lnTo>
                  <a:lnTo>
                    <a:pt x="1686" y="2002"/>
                  </a:lnTo>
                  <a:lnTo>
                    <a:pt x="1686" y="2242"/>
                  </a:lnTo>
                  <a:lnTo>
                    <a:pt x="1667" y="2520"/>
                  </a:lnTo>
                  <a:lnTo>
                    <a:pt x="1638" y="2836"/>
                  </a:lnTo>
                  <a:lnTo>
                    <a:pt x="1581" y="3200"/>
                  </a:lnTo>
                  <a:lnTo>
                    <a:pt x="1504" y="3592"/>
                  </a:lnTo>
                  <a:lnTo>
                    <a:pt x="1446" y="3803"/>
                  </a:lnTo>
                  <a:lnTo>
                    <a:pt x="1389" y="4023"/>
                  </a:lnTo>
                  <a:lnTo>
                    <a:pt x="1322" y="4253"/>
                  </a:lnTo>
                  <a:lnTo>
                    <a:pt x="1245" y="4493"/>
                  </a:lnTo>
                  <a:lnTo>
                    <a:pt x="1159" y="4732"/>
                  </a:lnTo>
                  <a:lnTo>
                    <a:pt x="1063" y="4991"/>
                  </a:lnTo>
                  <a:lnTo>
                    <a:pt x="948" y="5249"/>
                  </a:lnTo>
                  <a:lnTo>
                    <a:pt x="833" y="5527"/>
                  </a:lnTo>
                  <a:lnTo>
                    <a:pt x="699" y="5805"/>
                  </a:lnTo>
                  <a:lnTo>
                    <a:pt x="556" y="6092"/>
                  </a:lnTo>
                  <a:lnTo>
                    <a:pt x="402" y="6389"/>
                  </a:lnTo>
                  <a:lnTo>
                    <a:pt x="230" y="6686"/>
                  </a:lnTo>
                  <a:lnTo>
                    <a:pt x="182" y="6791"/>
                  </a:lnTo>
                  <a:lnTo>
                    <a:pt x="134" y="6887"/>
                  </a:lnTo>
                  <a:lnTo>
                    <a:pt x="96" y="6993"/>
                  </a:lnTo>
                  <a:lnTo>
                    <a:pt x="58" y="7107"/>
                  </a:lnTo>
                  <a:lnTo>
                    <a:pt x="38" y="7213"/>
                  </a:lnTo>
                  <a:lnTo>
                    <a:pt x="19" y="7328"/>
                  </a:lnTo>
                  <a:lnTo>
                    <a:pt x="10" y="7433"/>
                  </a:lnTo>
                  <a:lnTo>
                    <a:pt x="0" y="7548"/>
                  </a:lnTo>
                  <a:lnTo>
                    <a:pt x="10" y="7653"/>
                  </a:lnTo>
                  <a:lnTo>
                    <a:pt x="19" y="7768"/>
                  </a:lnTo>
                  <a:lnTo>
                    <a:pt x="38" y="7874"/>
                  </a:lnTo>
                  <a:lnTo>
                    <a:pt x="67" y="7979"/>
                  </a:lnTo>
                  <a:lnTo>
                    <a:pt x="106" y="8084"/>
                  </a:lnTo>
                  <a:lnTo>
                    <a:pt x="153" y="8190"/>
                  </a:lnTo>
                  <a:lnTo>
                    <a:pt x="201" y="8286"/>
                  </a:lnTo>
                  <a:lnTo>
                    <a:pt x="268" y="8381"/>
                  </a:lnTo>
                  <a:lnTo>
                    <a:pt x="355" y="8487"/>
                  </a:lnTo>
                  <a:lnTo>
                    <a:pt x="460" y="8592"/>
                  </a:lnTo>
                  <a:lnTo>
                    <a:pt x="594" y="8688"/>
                  </a:lnTo>
                  <a:lnTo>
                    <a:pt x="738" y="8774"/>
                  </a:lnTo>
                  <a:lnTo>
                    <a:pt x="901" y="8841"/>
                  </a:lnTo>
                  <a:lnTo>
                    <a:pt x="1083" y="8899"/>
                  </a:lnTo>
                  <a:lnTo>
                    <a:pt x="1284" y="8927"/>
                  </a:lnTo>
                  <a:lnTo>
                    <a:pt x="1389" y="8937"/>
                  </a:lnTo>
                  <a:lnTo>
                    <a:pt x="1494" y="8946"/>
                  </a:lnTo>
                  <a:lnTo>
                    <a:pt x="1609" y="8946"/>
                  </a:lnTo>
                  <a:lnTo>
                    <a:pt x="1724" y="8937"/>
                  </a:lnTo>
                  <a:lnTo>
                    <a:pt x="1849" y="8927"/>
                  </a:lnTo>
                  <a:lnTo>
                    <a:pt x="1973" y="8899"/>
                  </a:lnTo>
                  <a:lnTo>
                    <a:pt x="2098" y="8879"/>
                  </a:lnTo>
                  <a:lnTo>
                    <a:pt x="2232" y="8841"/>
                  </a:lnTo>
                  <a:lnTo>
                    <a:pt x="2366" y="8793"/>
                  </a:lnTo>
                  <a:lnTo>
                    <a:pt x="2500" y="8745"/>
                  </a:lnTo>
                  <a:lnTo>
                    <a:pt x="2634" y="8688"/>
                  </a:lnTo>
                  <a:lnTo>
                    <a:pt x="2778" y="8621"/>
                  </a:lnTo>
                  <a:lnTo>
                    <a:pt x="2922" y="8544"/>
                  </a:lnTo>
                  <a:lnTo>
                    <a:pt x="3075" y="8458"/>
                  </a:lnTo>
                  <a:lnTo>
                    <a:pt x="3218" y="8362"/>
                  </a:lnTo>
                  <a:lnTo>
                    <a:pt x="3372" y="8257"/>
                  </a:lnTo>
                  <a:lnTo>
                    <a:pt x="3525" y="8142"/>
                  </a:lnTo>
                  <a:lnTo>
                    <a:pt x="3678" y="8017"/>
                  </a:lnTo>
                  <a:lnTo>
                    <a:pt x="3764" y="7950"/>
                  </a:lnTo>
                  <a:lnTo>
                    <a:pt x="3831" y="7874"/>
                  </a:lnTo>
                  <a:lnTo>
                    <a:pt x="3975" y="7720"/>
                  </a:lnTo>
                  <a:lnTo>
                    <a:pt x="4090" y="7548"/>
                  </a:lnTo>
                  <a:lnTo>
                    <a:pt x="4186" y="7366"/>
                  </a:lnTo>
                  <a:lnTo>
                    <a:pt x="4272" y="7175"/>
                  </a:lnTo>
                  <a:lnTo>
                    <a:pt x="4329" y="6973"/>
                  </a:lnTo>
                  <a:lnTo>
                    <a:pt x="4368" y="6772"/>
                  </a:lnTo>
                  <a:lnTo>
                    <a:pt x="4377" y="6562"/>
                  </a:lnTo>
                  <a:lnTo>
                    <a:pt x="4387" y="6102"/>
                  </a:lnTo>
                  <a:lnTo>
                    <a:pt x="4387" y="5565"/>
                  </a:lnTo>
                  <a:lnTo>
                    <a:pt x="4387" y="4952"/>
                  </a:lnTo>
                  <a:lnTo>
                    <a:pt x="4397" y="4292"/>
                  </a:lnTo>
                  <a:lnTo>
                    <a:pt x="4435" y="3564"/>
                  </a:lnTo>
                  <a:lnTo>
                    <a:pt x="4454" y="3190"/>
                  </a:lnTo>
                  <a:lnTo>
                    <a:pt x="4483" y="2807"/>
                  </a:lnTo>
                  <a:lnTo>
                    <a:pt x="4521" y="2424"/>
                  </a:lnTo>
                  <a:lnTo>
                    <a:pt x="4569" y="2022"/>
                  </a:lnTo>
                  <a:lnTo>
                    <a:pt x="4617" y="1629"/>
                  </a:lnTo>
                  <a:lnTo>
                    <a:pt x="4684" y="1227"/>
                  </a:lnTo>
                  <a:lnTo>
                    <a:pt x="4693" y="1131"/>
                  </a:lnTo>
                  <a:lnTo>
                    <a:pt x="4703" y="1045"/>
                  </a:lnTo>
                  <a:lnTo>
                    <a:pt x="4693" y="958"/>
                  </a:lnTo>
                  <a:lnTo>
                    <a:pt x="4684" y="872"/>
                  </a:lnTo>
                  <a:lnTo>
                    <a:pt x="4674" y="796"/>
                  </a:lnTo>
                  <a:lnTo>
                    <a:pt x="4646" y="719"/>
                  </a:lnTo>
                  <a:lnTo>
                    <a:pt x="4617" y="642"/>
                  </a:lnTo>
                  <a:lnTo>
                    <a:pt x="4588" y="575"/>
                  </a:lnTo>
                  <a:lnTo>
                    <a:pt x="4550" y="499"/>
                  </a:lnTo>
                  <a:lnTo>
                    <a:pt x="4502" y="441"/>
                  </a:lnTo>
                  <a:lnTo>
                    <a:pt x="4454" y="374"/>
                  </a:lnTo>
                  <a:lnTo>
                    <a:pt x="4406" y="317"/>
                  </a:lnTo>
                  <a:lnTo>
                    <a:pt x="4291" y="221"/>
                  </a:lnTo>
                  <a:lnTo>
                    <a:pt x="4157" y="135"/>
                  </a:lnTo>
                  <a:lnTo>
                    <a:pt x="4023" y="68"/>
                  </a:lnTo>
                  <a:lnTo>
                    <a:pt x="3870" y="29"/>
                  </a:lnTo>
                  <a:lnTo>
                    <a:pt x="3803" y="10"/>
                  </a:lnTo>
                  <a:lnTo>
                    <a:pt x="3716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8"/>
            <p:cNvSpPr/>
            <p:nvPr/>
          </p:nvSpPr>
          <p:spPr>
            <a:xfrm>
              <a:off x="2978500" y="1785754"/>
              <a:ext cx="221614" cy="325588"/>
            </a:xfrm>
            <a:custGeom>
              <a:rect b="b" l="l" r="r" t="t"/>
              <a:pathLst>
                <a:path extrusionOk="0" h="10077" w="6859">
                  <a:moveTo>
                    <a:pt x="2817" y="0"/>
                  </a:moveTo>
                  <a:lnTo>
                    <a:pt x="2596" y="10"/>
                  </a:lnTo>
                  <a:lnTo>
                    <a:pt x="2376" y="20"/>
                  </a:lnTo>
                  <a:lnTo>
                    <a:pt x="2156" y="48"/>
                  </a:lnTo>
                  <a:lnTo>
                    <a:pt x="1935" y="77"/>
                  </a:lnTo>
                  <a:lnTo>
                    <a:pt x="1725" y="125"/>
                  </a:lnTo>
                  <a:lnTo>
                    <a:pt x="1523" y="182"/>
                  </a:lnTo>
                  <a:lnTo>
                    <a:pt x="1322" y="259"/>
                  </a:lnTo>
                  <a:lnTo>
                    <a:pt x="1131" y="345"/>
                  </a:lnTo>
                  <a:lnTo>
                    <a:pt x="958" y="451"/>
                  </a:lnTo>
                  <a:lnTo>
                    <a:pt x="786" y="575"/>
                  </a:lnTo>
                  <a:lnTo>
                    <a:pt x="709" y="642"/>
                  </a:lnTo>
                  <a:lnTo>
                    <a:pt x="633" y="719"/>
                  </a:lnTo>
                  <a:lnTo>
                    <a:pt x="556" y="795"/>
                  </a:lnTo>
                  <a:lnTo>
                    <a:pt x="489" y="882"/>
                  </a:lnTo>
                  <a:lnTo>
                    <a:pt x="422" y="968"/>
                  </a:lnTo>
                  <a:lnTo>
                    <a:pt x="365" y="1064"/>
                  </a:lnTo>
                  <a:lnTo>
                    <a:pt x="307" y="1159"/>
                  </a:lnTo>
                  <a:lnTo>
                    <a:pt x="250" y="1265"/>
                  </a:lnTo>
                  <a:lnTo>
                    <a:pt x="202" y="1380"/>
                  </a:lnTo>
                  <a:lnTo>
                    <a:pt x="154" y="1495"/>
                  </a:lnTo>
                  <a:lnTo>
                    <a:pt x="115" y="1619"/>
                  </a:lnTo>
                  <a:lnTo>
                    <a:pt x="87" y="1744"/>
                  </a:lnTo>
                  <a:lnTo>
                    <a:pt x="58" y="1878"/>
                  </a:lnTo>
                  <a:lnTo>
                    <a:pt x="29" y="2021"/>
                  </a:lnTo>
                  <a:lnTo>
                    <a:pt x="10" y="2165"/>
                  </a:lnTo>
                  <a:lnTo>
                    <a:pt x="1" y="2328"/>
                  </a:lnTo>
                  <a:lnTo>
                    <a:pt x="1" y="2634"/>
                  </a:lnTo>
                  <a:lnTo>
                    <a:pt x="10" y="2998"/>
                  </a:lnTo>
                  <a:lnTo>
                    <a:pt x="39" y="3468"/>
                  </a:lnTo>
                  <a:lnTo>
                    <a:pt x="68" y="4033"/>
                  </a:lnTo>
                  <a:lnTo>
                    <a:pt x="125" y="4655"/>
                  </a:lnTo>
                  <a:lnTo>
                    <a:pt x="192" y="5326"/>
                  </a:lnTo>
                  <a:lnTo>
                    <a:pt x="288" y="6025"/>
                  </a:lnTo>
                  <a:lnTo>
                    <a:pt x="336" y="6379"/>
                  </a:lnTo>
                  <a:lnTo>
                    <a:pt x="403" y="6734"/>
                  </a:lnTo>
                  <a:lnTo>
                    <a:pt x="470" y="7079"/>
                  </a:lnTo>
                  <a:lnTo>
                    <a:pt x="547" y="7414"/>
                  </a:lnTo>
                  <a:lnTo>
                    <a:pt x="633" y="7749"/>
                  </a:lnTo>
                  <a:lnTo>
                    <a:pt x="728" y="8065"/>
                  </a:lnTo>
                  <a:lnTo>
                    <a:pt x="824" y="8372"/>
                  </a:lnTo>
                  <a:lnTo>
                    <a:pt x="939" y="8659"/>
                  </a:lnTo>
                  <a:lnTo>
                    <a:pt x="1054" y="8927"/>
                  </a:lnTo>
                  <a:lnTo>
                    <a:pt x="1188" y="9176"/>
                  </a:lnTo>
                  <a:lnTo>
                    <a:pt x="1322" y="9396"/>
                  </a:lnTo>
                  <a:lnTo>
                    <a:pt x="1399" y="9492"/>
                  </a:lnTo>
                  <a:lnTo>
                    <a:pt x="1476" y="9588"/>
                  </a:lnTo>
                  <a:lnTo>
                    <a:pt x="1552" y="9674"/>
                  </a:lnTo>
                  <a:lnTo>
                    <a:pt x="1638" y="9751"/>
                  </a:lnTo>
                  <a:lnTo>
                    <a:pt x="1725" y="9827"/>
                  </a:lnTo>
                  <a:lnTo>
                    <a:pt x="1811" y="9885"/>
                  </a:lnTo>
                  <a:lnTo>
                    <a:pt x="1907" y="9933"/>
                  </a:lnTo>
                  <a:lnTo>
                    <a:pt x="1993" y="9981"/>
                  </a:lnTo>
                  <a:lnTo>
                    <a:pt x="2089" y="10019"/>
                  </a:lnTo>
                  <a:lnTo>
                    <a:pt x="2194" y="10038"/>
                  </a:lnTo>
                  <a:lnTo>
                    <a:pt x="2309" y="10057"/>
                  </a:lnTo>
                  <a:lnTo>
                    <a:pt x="2433" y="10067"/>
                  </a:lnTo>
                  <a:lnTo>
                    <a:pt x="2567" y="10077"/>
                  </a:lnTo>
                  <a:lnTo>
                    <a:pt x="2702" y="10077"/>
                  </a:lnTo>
                  <a:lnTo>
                    <a:pt x="2855" y="10067"/>
                  </a:lnTo>
                  <a:lnTo>
                    <a:pt x="2998" y="10048"/>
                  </a:lnTo>
                  <a:lnTo>
                    <a:pt x="3152" y="10019"/>
                  </a:lnTo>
                  <a:lnTo>
                    <a:pt x="3315" y="9990"/>
                  </a:lnTo>
                  <a:lnTo>
                    <a:pt x="3477" y="9942"/>
                  </a:lnTo>
                  <a:lnTo>
                    <a:pt x="3640" y="9885"/>
                  </a:lnTo>
                  <a:lnTo>
                    <a:pt x="3803" y="9827"/>
                  </a:lnTo>
                  <a:lnTo>
                    <a:pt x="3975" y="9751"/>
                  </a:lnTo>
                  <a:lnTo>
                    <a:pt x="4148" y="9665"/>
                  </a:lnTo>
                  <a:lnTo>
                    <a:pt x="4311" y="9559"/>
                  </a:lnTo>
                  <a:lnTo>
                    <a:pt x="4483" y="9454"/>
                  </a:lnTo>
                  <a:lnTo>
                    <a:pt x="4646" y="9329"/>
                  </a:lnTo>
                  <a:lnTo>
                    <a:pt x="4809" y="9186"/>
                  </a:lnTo>
                  <a:lnTo>
                    <a:pt x="4972" y="9033"/>
                  </a:lnTo>
                  <a:lnTo>
                    <a:pt x="5134" y="8870"/>
                  </a:lnTo>
                  <a:lnTo>
                    <a:pt x="5288" y="8688"/>
                  </a:lnTo>
                  <a:lnTo>
                    <a:pt x="5441" y="8496"/>
                  </a:lnTo>
                  <a:lnTo>
                    <a:pt x="5585" y="8285"/>
                  </a:lnTo>
                  <a:lnTo>
                    <a:pt x="5719" y="8056"/>
                  </a:lnTo>
                  <a:lnTo>
                    <a:pt x="5853" y="7816"/>
                  </a:lnTo>
                  <a:lnTo>
                    <a:pt x="5977" y="7548"/>
                  </a:lnTo>
                  <a:lnTo>
                    <a:pt x="6102" y="7270"/>
                  </a:lnTo>
                  <a:lnTo>
                    <a:pt x="6207" y="6973"/>
                  </a:lnTo>
                  <a:lnTo>
                    <a:pt x="6313" y="6667"/>
                  </a:lnTo>
                  <a:lnTo>
                    <a:pt x="6399" y="6331"/>
                  </a:lnTo>
                  <a:lnTo>
                    <a:pt x="6485" y="5977"/>
                  </a:lnTo>
                  <a:lnTo>
                    <a:pt x="6552" y="5604"/>
                  </a:lnTo>
                  <a:lnTo>
                    <a:pt x="6609" y="5211"/>
                  </a:lnTo>
                  <a:lnTo>
                    <a:pt x="6676" y="4904"/>
                  </a:lnTo>
                  <a:lnTo>
                    <a:pt x="6724" y="4607"/>
                  </a:lnTo>
                  <a:lnTo>
                    <a:pt x="6772" y="4320"/>
                  </a:lnTo>
                  <a:lnTo>
                    <a:pt x="6811" y="4042"/>
                  </a:lnTo>
                  <a:lnTo>
                    <a:pt x="6830" y="3774"/>
                  </a:lnTo>
                  <a:lnTo>
                    <a:pt x="6849" y="3516"/>
                  </a:lnTo>
                  <a:lnTo>
                    <a:pt x="6858" y="3266"/>
                  </a:lnTo>
                  <a:lnTo>
                    <a:pt x="6858" y="3027"/>
                  </a:lnTo>
                  <a:lnTo>
                    <a:pt x="6849" y="2807"/>
                  </a:lnTo>
                  <a:lnTo>
                    <a:pt x="6839" y="2586"/>
                  </a:lnTo>
                  <a:lnTo>
                    <a:pt x="6811" y="2376"/>
                  </a:lnTo>
                  <a:lnTo>
                    <a:pt x="6782" y="2175"/>
                  </a:lnTo>
                  <a:lnTo>
                    <a:pt x="6744" y="1993"/>
                  </a:lnTo>
                  <a:lnTo>
                    <a:pt x="6705" y="1811"/>
                  </a:lnTo>
                  <a:lnTo>
                    <a:pt x="6657" y="1638"/>
                  </a:lnTo>
                  <a:lnTo>
                    <a:pt x="6600" y="1485"/>
                  </a:lnTo>
                  <a:lnTo>
                    <a:pt x="6542" y="1332"/>
                  </a:lnTo>
                  <a:lnTo>
                    <a:pt x="6485" y="1188"/>
                  </a:lnTo>
                  <a:lnTo>
                    <a:pt x="6418" y="1064"/>
                  </a:lnTo>
                  <a:lnTo>
                    <a:pt x="6341" y="939"/>
                  </a:lnTo>
                  <a:lnTo>
                    <a:pt x="6265" y="834"/>
                  </a:lnTo>
                  <a:lnTo>
                    <a:pt x="6188" y="728"/>
                  </a:lnTo>
                  <a:lnTo>
                    <a:pt x="6111" y="633"/>
                  </a:lnTo>
                  <a:lnTo>
                    <a:pt x="6025" y="556"/>
                  </a:lnTo>
                  <a:lnTo>
                    <a:pt x="5939" y="479"/>
                  </a:lnTo>
                  <a:lnTo>
                    <a:pt x="5853" y="422"/>
                  </a:lnTo>
                  <a:lnTo>
                    <a:pt x="5757" y="364"/>
                  </a:lnTo>
                  <a:lnTo>
                    <a:pt x="5671" y="326"/>
                  </a:lnTo>
                  <a:lnTo>
                    <a:pt x="5575" y="288"/>
                  </a:lnTo>
                  <a:lnTo>
                    <a:pt x="5489" y="269"/>
                  </a:lnTo>
                  <a:lnTo>
                    <a:pt x="5393" y="249"/>
                  </a:lnTo>
                  <a:lnTo>
                    <a:pt x="5307" y="249"/>
                  </a:lnTo>
                  <a:lnTo>
                    <a:pt x="5087" y="230"/>
                  </a:lnTo>
                  <a:lnTo>
                    <a:pt x="4809" y="201"/>
                  </a:lnTo>
                  <a:lnTo>
                    <a:pt x="4100" y="96"/>
                  </a:lnTo>
                  <a:lnTo>
                    <a:pt x="3688" y="48"/>
                  </a:lnTo>
                  <a:lnTo>
                    <a:pt x="3257" y="20"/>
                  </a:lnTo>
                  <a:lnTo>
                    <a:pt x="3037" y="10"/>
                  </a:lnTo>
                  <a:lnTo>
                    <a:pt x="2817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8"/>
            <p:cNvSpPr/>
            <p:nvPr/>
          </p:nvSpPr>
          <p:spPr>
            <a:xfrm>
              <a:off x="2988420" y="1885723"/>
              <a:ext cx="44265" cy="22294"/>
            </a:xfrm>
            <a:custGeom>
              <a:rect b="b" l="l" r="r" t="t"/>
              <a:pathLst>
                <a:path extrusionOk="0" h="690" w="1370">
                  <a:moveTo>
                    <a:pt x="747" y="0"/>
                  </a:moveTo>
                  <a:lnTo>
                    <a:pt x="651" y="19"/>
                  </a:lnTo>
                  <a:lnTo>
                    <a:pt x="546" y="58"/>
                  </a:lnTo>
                  <a:lnTo>
                    <a:pt x="460" y="96"/>
                  </a:lnTo>
                  <a:lnTo>
                    <a:pt x="364" y="144"/>
                  </a:lnTo>
                  <a:lnTo>
                    <a:pt x="278" y="201"/>
                  </a:lnTo>
                  <a:lnTo>
                    <a:pt x="201" y="278"/>
                  </a:lnTo>
                  <a:lnTo>
                    <a:pt x="134" y="354"/>
                  </a:lnTo>
                  <a:lnTo>
                    <a:pt x="77" y="450"/>
                  </a:lnTo>
                  <a:lnTo>
                    <a:pt x="29" y="556"/>
                  </a:lnTo>
                  <a:lnTo>
                    <a:pt x="0" y="671"/>
                  </a:lnTo>
                  <a:lnTo>
                    <a:pt x="125" y="690"/>
                  </a:lnTo>
                  <a:lnTo>
                    <a:pt x="326" y="690"/>
                  </a:lnTo>
                  <a:lnTo>
                    <a:pt x="421" y="680"/>
                  </a:lnTo>
                  <a:lnTo>
                    <a:pt x="594" y="651"/>
                  </a:lnTo>
                  <a:lnTo>
                    <a:pt x="747" y="604"/>
                  </a:lnTo>
                  <a:lnTo>
                    <a:pt x="900" y="536"/>
                  </a:lnTo>
                  <a:lnTo>
                    <a:pt x="1054" y="450"/>
                  </a:lnTo>
                  <a:lnTo>
                    <a:pt x="1207" y="335"/>
                  </a:lnTo>
                  <a:lnTo>
                    <a:pt x="1284" y="268"/>
                  </a:lnTo>
                  <a:lnTo>
                    <a:pt x="1370" y="172"/>
                  </a:lnTo>
                  <a:lnTo>
                    <a:pt x="1322" y="134"/>
                  </a:lnTo>
                  <a:lnTo>
                    <a:pt x="1264" y="105"/>
                  </a:lnTo>
                  <a:lnTo>
                    <a:pt x="1169" y="48"/>
                  </a:lnTo>
                  <a:lnTo>
                    <a:pt x="1063" y="19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8"/>
            <p:cNvSpPr/>
            <p:nvPr/>
          </p:nvSpPr>
          <p:spPr>
            <a:xfrm>
              <a:off x="3037306" y="1919455"/>
              <a:ext cx="31599" cy="81712"/>
            </a:xfrm>
            <a:custGeom>
              <a:rect b="b" l="l" r="r" t="t"/>
              <a:pathLst>
                <a:path extrusionOk="0" h="2529" w="978">
                  <a:moveTo>
                    <a:pt x="680" y="0"/>
                  </a:moveTo>
                  <a:lnTo>
                    <a:pt x="10" y="2031"/>
                  </a:lnTo>
                  <a:lnTo>
                    <a:pt x="0" y="2107"/>
                  </a:lnTo>
                  <a:lnTo>
                    <a:pt x="10" y="2174"/>
                  </a:lnTo>
                  <a:lnTo>
                    <a:pt x="29" y="2232"/>
                  </a:lnTo>
                  <a:lnTo>
                    <a:pt x="58" y="2289"/>
                  </a:lnTo>
                  <a:lnTo>
                    <a:pt x="87" y="2337"/>
                  </a:lnTo>
                  <a:lnTo>
                    <a:pt x="134" y="2375"/>
                  </a:lnTo>
                  <a:lnTo>
                    <a:pt x="173" y="2404"/>
                  </a:lnTo>
                  <a:lnTo>
                    <a:pt x="230" y="2433"/>
                  </a:lnTo>
                  <a:lnTo>
                    <a:pt x="336" y="2481"/>
                  </a:lnTo>
                  <a:lnTo>
                    <a:pt x="451" y="2510"/>
                  </a:lnTo>
                  <a:lnTo>
                    <a:pt x="556" y="2519"/>
                  </a:lnTo>
                  <a:lnTo>
                    <a:pt x="642" y="2529"/>
                  </a:lnTo>
                  <a:lnTo>
                    <a:pt x="719" y="2519"/>
                  </a:lnTo>
                  <a:lnTo>
                    <a:pt x="786" y="2490"/>
                  </a:lnTo>
                  <a:lnTo>
                    <a:pt x="843" y="2462"/>
                  </a:lnTo>
                  <a:lnTo>
                    <a:pt x="891" y="2414"/>
                  </a:lnTo>
                  <a:lnTo>
                    <a:pt x="929" y="2356"/>
                  </a:lnTo>
                  <a:lnTo>
                    <a:pt x="958" y="2289"/>
                  </a:lnTo>
                  <a:lnTo>
                    <a:pt x="977" y="2222"/>
                  </a:lnTo>
                  <a:lnTo>
                    <a:pt x="977" y="2146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3095174" y="1885723"/>
              <a:ext cx="46753" cy="22294"/>
            </a:xfrm>
            <a:custGeom>
              <a:rect b="b" l="l" r="r" t="t"/>
              <a:pathLst>
                <a:path extrusionOk="0" h="690" w="1447">
                  <a:moveTo>
                    <a:pt x="432" y="0"/>
                  </a:moveTo>
                  <a:lnTo>
                    <a:pt x="326" y="19"/>
                  </a:lnTo>
                  <a:lnTo>
                    <a:pt x="221" y="58"/>
                  </a:lnTo>
                  <a:lnTo>
                    <a:pt x="106" y="105"/>
                  </a:lnTo>
                  <a:lnTo>
                    <a:pt x="58" y="134"/>
                  </a:lnTo>
                  <a:lnTo>
                    <a:pt x="0" y="172"/>
                  </a:lnTo>
                  <a:lnTo>
                    <a:pt x="87" y="268"/>
                  </a:lnTo>
                  <a:lnTo>
                    <a:pt x="173" y="345"/>
                  </a:lnTo>
                  <a:lnTo>
                    <a:pt x="259" y="402"/>
                  </a:lnTo>
                  <a:lnTo>
                    <a:pt x="345" y="460"/>
                  </a:lnTo>
                  <a:lnTo>
                    <a:pt x="432" y="508"/>
                  </a:lnTo>
                  <a:lnTo>
                    <a:pt x="508" y="546"/>
                  </a:lnTo>
                  <a:lnTo>
                    <a:pt x="681" y="604"/>
                  </a:lnTo>
                  <a:lnTo>
                    <a:pt x="843" y="651"/>
                  </a:lnTo>
                  <a:lnTo>
                    <a:pt x="1025" y="671"/>
                  </a:lnTo>
                  <a:lnTo>
                    <a:pt x="1112" y="680"/>
                  </a:lnTo>
                  <a:lnTo>
                    <a:pt x="1217" y="680"/>
                  </a:lnTo>
                  <a:lnTo>
                    <a:pt x="1265" y="690"/>
                  </a:lnTo>
                  <a:lnTo>
                    <a:pt x="1294" y="680"/>
                  </a:lnTo>
                  <a:lnTo>
                    <a:pt x="1322" y="690"/>
                  </a:lnTo>
                  <a:lnTo>
                    <a:pt x="1447" y="680"/>
                  </a:lnTo>
                  <a:lnTo>
                    <a:pt x="1437" y="623"/>
                  </a:lnTo>
                  <a:lnTo>
                    <a:pt x="1418" y="556"/>
                  </a:lnTo>
                  <a:lnTo>
                    <a:pt x="1399" y="498"/>
                  </a:lnTo>
                  <a:lnTo>
                    <a:pt x="1370" y="441"/>
                  </a:lnTo>
                  <a:lnTo>
                    <a:pt x="1341" y="393"/>
                  </a:lnTo>
                  <a:lnTo>
                    <a:pt x="1303" y="345"/>
                  </a:lnTo>
                  <a:lnTo>
                    <a:pt x="1226" y="259"/>
                  </a:lnTo>
                  <a:lnTo>
                    <a:pt x="1140" y="192"/>
                  </a:lnTo>
                  <a:lnTo>
                    <a:pt x="1054" y="125"/>
                  </a:lnTo>
                  <a:lnTo>
                    <a:pt x="949" y="77"/>
                  </a:lnTo>
                  <a:lnTo>
                    <a:pt x="853" y="48"/>
                  </a:lnTo>
                  <a:lnTo>
                    <a:pt x="748" y="19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3015011" y="1923462"/>
              <a:ext cx="14895" cy="30662"/>
            </a:xfrm>
            <a:custGeom>
              <a:rect b="b" l="l" r="r" t="t"/>
              <a:pathLst>
                <a:path extrusionOk="0" h="949" w="461">
                  <a:moveTo>
                    <a:pt x="231" y="1"/>
                  </a:moveTo>
                  <a:lnTo>
                    <a:pt x="192" y="10"/>
                  </a:lnTo>
                  <a:lnTo>
                    <a:pt x="144" y="39"/>
                  </a:lnTo>
                  <a:lnTo>
                    <a:pt x="106" y="77"/>
                  </a:lnTo>
                  <a:lnTo>
                    <a:pt x="68" y="135"/>
                  </a:lnTo>
                  <a:lnTo>
                    <a:pt x="39" y="211"/>
                  </a:lnTo>
                  <a:lnTo>
                    <a:pt x="20" y="288"/>
                  </a:lnTo>
                  <a:lnTo>
                    <a:pt x="10" y="374"/>
                  </a:lnTo>
                  <a:lnTo>
                    <a:pt x="1" y="470"/>
                  </a:lnTo>
                  <a:lnTo>
                    <a:pt x="10" y="566"/>
                  </a:lnTo>
                  <a:lnTo>
                    <a:pt x="20" y="662"/>
                  </a:lnTo>
                  <a:lnTo>
                    <a:pt x="39" y="738"/>
                  </a:lnTo>
                  <a:lnTo>
                    <a:pt x="68" y="805"/>
                  </a:lnTo>
                  <a:lnTo>
                    <a:pt x="106" y="863"/>
                  </a:lnTo>
                  <a:lnTo>
                    <a:pt x="144" y="911"/>
                  </a:lnTo>
                  <a:lnTo>
                    <a:pt x="192" y="939"/>
                  </a:lnTo>
                  <a:lnTo>
                    <a:pt x="231" y="949"/>
                  </a:lnTo>
                  <a:lnTo>
                    <a:pt x="279" y="939"/>
                  </a:lnTo>
                  <a:lnTo>
                    <a:pt x="326" y="911"/>
                  </a:lnTo>
                  <a:lnTo>
                    <a:pt x="365" y="863"/>
                  </a:lnTo>
                  <a:lnTo>
                    <a:pt x="393" y="805"/>
                  </a:lnTo>
                  <a:lnTo>
                    <a:pt x="422" y="738"/>
                  </a:lnTo>
                  <a:lnTo>
                    <a:pt x="451" y="662"/>
                  </a:lnTo>
                  <a:lnTo>
                    <a:pt x="461" y="566"/>
                  </a:lnTo>
                  <a:lnTo>
                    <a:pt x="461" y="470"/>
                  </a:lnTo>
                  <a:lnTo>
                    <a:pt x="461" y="374"/>
                  </a:lnTo>
                  <a:lnTo>
                    <a:pt x="451" y="288"/>
                  </a:lnTo>
                  <a:lnTo>
                    <a:pt x="422" y="211"/>
                  </a:lnTo>
                  <a:lnTo>
                    <a:pt x="393" y="135"/>
                  </a:lnTo>
                  <a:lnTo>
                    <a:pt x="365" y="77"/>
                  </a:lnTo>
                  <a:lnTo>
                    <a:pt x="326" y="39"/>
                  </a:lnTo>
                  <a:lnTo>
                    <a:pt x="279" y="1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3094237" y="1923462"/>
              <a:ext cx="14895" cy="30662"/>
            </a:xfrm>
            <a:custGeom>
              <a:rect b="b" l="l" r="r" t="t"/>
              <a:pathLst>
                <a:path extrusionOk="0" h="949" w="461">
                  <a:moveTo>
                    <a:pt x="231" y="1"/>
                  </a:moveTo>
                  <a:lnTo>
                    <a:pt x="183" y="10"/>
                  </a:lnTo>
                  <a:lnTo>
                    <a:pt x="135" y="39"/>
                  </a:lnTo>
                  <a:lnTo>
                    <a:pt x="97" y="77"/>
                  </a:lnTo>
                  <a:lnTo>
                    <a:pt x="68" y="135"/>
                  </a:lnTo>
                  <a:lnTo>
                    <a:pt x="39" y="211"/>
                  </a:lnTo>
                  <a:lnTo>
                    <a:pt x="20" y="288"/>
                  </a:lnTo>
                  <a:lnTo>
                    <a:pt x="1" y="374"/>
                  </a:lnTo>
                  <a:lnTo>
                    <a:pt x="1" y="470"/>
                  </a:lnTo>
                  <a:lnTo>
                    <a:pt x="1" y="566"/>
                  </a:lnTo>
                  <a:lnTo>
                    <a:pt x="20" y="662"/>
                  </a:lnTo>
                  <a:lnTo>
                    <a:pt x="39" y="738"/>
                  </a:lnTo>
                  <a:lnTo>
                    <a:pt x="68" y="805"/>
                  </a:lnTo>
                  <a:lnTo>
                    <a:pt x="97" y="863"/>
                  </a:lnTo>
                  <a:lnTo>
                    <a:pt x="135" y="911"/>
                  </a:lnTo>
                  <a:lnTo>
                    <a:pt x="183" y="939"/>
                  </a:lnTo>
                  <a:lnTo>
                    <a:pt x="231" y="949"/>
                  </a:lnTo>
                  <a:lnTo>
                    <a:pt x="279" y="939"/>
                  </a:lnTo>
                  <a:lnTo>
                    <a:pt x="317" y="911"/>
                  </a:lnTo>
                  <a:lnTo>
                    <a:pt x="355" y="863"/>
                  </a:lnTo>
                  <a:lnTo>
                    <a:pt x="393" y="805"/>
                  </a:lnTo>
                  <a:lnTo>
                    <a:pt x="422" y="738"/>
                  </a:lnTo>
                  <a:lnTo>
                    <a:pt x="441" y="662"/>
                  </a:lnTo>
                  <a:lnTo>
                    <a:pt x="451" y="566"/>
                  </a:lnTo>
                  <a:lnTo>
                    <a:pt x="461" y="470"/>
                  </a:lnTo>
                  <a:lnTo>
                    <a:pt x="451" y="374"/>
                  </a:lnTo>
                  <a:lnTo>
                    <a:pt x="441" y="288"/>
                  </a:lnTo>
                  <a:lnTo>
                    <a:pt x="422" y="211"/>
                  </a:lnTo>
                  <a:lnTo>
                    <a:pt x="393" y="135"/>
                  </a:lnTo>
                  <a:lnTo>
                    <a:pt x="355" y="77"/>
                  </a:lnTo>
                  <a:lnTo>
                    <a:pt x="317" y="39"/>
                  </a:lnTo>
                  <a:lnTo>
                    <a:pt x="279" y="1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3029874" y="2017841"/>
              <a:ext cx="65331" cy="32536"/>
            </a:xfrm>
            <a:custGeom>
              <a:rect b="b" l="l" r="r" t="t"/>
              <a:pathLst>
                <a:path extrusionOk="0" h="1007" w="2022">
                  <a:moveTo>
                    <a:pt x="1" y="1"/>
                  </a:moveTo>
                  <a:lnTo>
                    <a:pt x="10" y="97"/>
                  </a:lnTo>
                  <a:lnTo>
                    <a:pt x="29" y="202"/>
                  </a:lnTo>
                  <a:lnTo>
                    <a:pt x="48" y="298"/>
                  </a:lnTo>
                  <a:lnTo>
                    <a:pt x="87" y="394"/>
                  </a:lnTo>
                  <a:lnTo>
                    <a:pt x="125" y="480"/>
                  </a:lnTo>
                  <a:lnTo>
                    <a:pt x="173" y="566"/>
                  </a:lnTo>
                  <a:lnTo>
                    <a:pt x="240" y="643"/>
                  </a:lnTo>
                  <a:lnTo>
                    <a:pt x="297" y="710"/>
                  </a:lnTo>
                  <a:lnTo>
                    <a:pt x="374" y="777"/>
                  </a:lnTo>
                  <a:lnTo>
                    <a:pt x="451" y="834"/>
                  </a:lnTo>
                  <a:lnTo>
                    <a:pt x="537" y="882"/>
                  </a:lnTo>
                  <a:lnTo>
                    <a:pt x="623" y="930"/>
                  </a:lnTo>
                  <a:lnTo>
                    <a:pt x="719" y="959"/>
                  </a:lnTo>
                  <a:lnTo>
                    <a:pt x="815" y="987"/>
                  </a:lnTo>
                  <a:lnTo>
                    <a:pt x="910" y="1007"/>
                  </a:lnTo>
                  <a:lnTo>
                    <a:pt x="1121" y="1007"/>
                  </a:lnTo>
                  <a:lnTo>
                    <a:pt x="1217" y="987"/>
                  </a:lnTo>
                  <a:lnTo>
                    <a:pt x="1313" y="959"/>
                  </a:lnTo>
                  <a:lnTo>
                    <a:pt x="1408" y="930"/>
                  </a:lnTo>
                  <a:lnTo>
                    <a:pt x="1495" y="882"/>
                  </a:lnTo>
                  <a:lnTo>
                    <a:pt x="1581" y="834"/>
                  </a:lnTo>
                  <a:lnTo>
                    <a:pt x="1658" y="777"/>
                  </a:lnTo>
                  <a:lnTo>
                    <a:pt x="1725" y="710"/>
                  </a:lnTo>
                  <a:lnTo>
                    <a:pt x="1792" y="643"/>
                  </a:lnTo>
                  <a:lnTo>
                    <a:pt x="1849" y="566"/>
                  </a:lnTo>
                  <a:lnTo>
                    <a:pt x="1907" y="480"/>
                  </a:lnTo>
                  <a:lnTo>
                    <a:pt x="1945" y="394"/>
                  </a:lnTo>
                  <a:lnTo>
                    <a:pt x="1983" y="298"/>
                  </a:lnTo>
                  <a:lnTo>
                    <a:pt x="2002" y="202"/>
                  </a:lnTo>
                  <a:lnTo>
                    <a:pt x="2021" y="97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2850388" y="1697868"/>
              <a:ext cx="342292" cy="214474"/>
            </a:xfrm>
            <a:custGeom>
              <a:rect b="b" l="l" r="r" t="t"/>
              <a:pathLst>
                <a:path extrusionOk="0" h="6638" w="10594">
                  <a:moveTo>
                    <a:pt x="3975" y="0"/>
                  </a:moveTo>
                  <a:lnTo>
                    <a:pt x="3630" y="19"/>
                  </a:lnTo>
                  <a:lnTo>
                    <a:pt x="3458" y="38"/>
                  </a:lnTo>
                  <a:lnTo>
                    <a:pt x="3295" y="58"/>
                  </a:lnTo>
                  <a:lnTo>
                    <a:pt x="3123" y="96"/>
                  </a:lnTo>
                  <a:lnTo>
                    <a:pt x="2950" y="125"/>
                  </a:lnTo>
                  <a:lnTo>
                    <a:pt x="2682" y="201"/>
                  </a:lnTo>
                  <a:lnTo>
                    <a:pt x="2414" y="297"/>
                  </a:lnTo>
                  <a:lnTo>
                    <a:pt x="2165" y="402"/>
                  </a:lnTo>
                  <a:lnTo>
                    <a:pt x="1916" y="527"/>
                  </a:lnTo>
                  <a:lnTo>
                    <a:pt x="1686" y="671"/>
                  </a:lnTo>
                  <a:lnTo>
                    <a:pt x="1466" y="833"/>
                  </a:lnTo>
                  <a:lnTo>
                    <a:pt x="1265" y="1006"/>
                  </a:lnTo>
                  <a:lnTo>
                    <a:pt x="1063" y="1188"/>
                  </a:lnTo>
                  <a:lnTo>
                    <a:pt x="891" y="1379"/>
                  </a:lnTo>
                  <a:lnTo>
                    <a:pt x="719" y="1581"/>
                  </a:lnTo>
                  <a:lnTo>
                    <a:pt x="575" y="1791"/>
                  </a:lnTo>
                  <a:lnTo>
                    <a:pt x="441" y="2012"/>
                  </a:lnTo>
                  <a:lnTo>
                    <a:pt x="326" y="2241"/>
                  </a:lnTo>
                  <a:lnTo>
                    <a:pt x="221" y="2471"/>
                  </a:lnTo>
                  <a:lnTo>
                    <a:pt x="144" y="2711"/>
                  </a:lnTo>
                  <a:lnTo>
                    <a:pt x="77" y="2950"/>
                  </a:lnTo>
                  <a:lnTo>
                    <a:pt x="29" y="3190"/>
                  </a:lnTo>
                  <a:lnTo>
                    <a:pt x="10" y="3439"/>
                  </a:lnTo>
                  <a:lnTo>
                    <a:pt x="0" y="3678"/>
                  </a:lnTo>
                  <a:lnTo>
                    <a:pt x="19" y="3918"/>
                  </a:lnTo>
                  <a:lnTo>
                    <a:pt x="58" y="4157"/>
                  </a:lnTo>
                  <a:lnTo>
                    <a:pt x="86" y="4282"/>
                  </a:lnTo>
                  <a:lnTo>
                    <a:pt x="125" y="4397"/>
                  </a:lnTo>
                  <a:lnTo>
                    <a:pt x="163" y="4511"/>
                  </a:lnTo>
                  <a:lnTo>
                    <a:pt x="201" y="4626"/>
                  </a:lnTo>
                  <a:lnTo>
                    <a:pt x="259" y="4741"/>
                  </a:lnTo>
                  <a:lnTo>
                    <a:pt x="316" y="4847"/>
                  </a:lnTo>
                  <a:lnTo>
                    <a:pt x="374" y="4962"/>
                  </a:lnTo>
                  <a:lnTo>
                    <a:pt x="441" y="5067"/>
                  </a:lnTo>
                  <a:lnTo>
                    <a:pt x="517" y="5172"/>
                  </a:lnTo>
                  <a:lnTo>
                    <a:pt x="604" y="5278"/>
                  </a:lnTo>
                  <a:lnTo>
                    <a:pt x="690" y="5383"/>
                  </a:lnTo>
                  <a:lnTo>
                    <a:pt x="786" y="5479"/>
                  </a:lnTo>
                  <a:lnTo>
                    <a:pt x="891" y="5575"/>
                  </a:lnTo>
                  <a:lnTo>
                    <a:pt x="996" y="5670"/>
                  </a:lnTo>
                  <a:lnTo>
                    <a:pt x="1111" y="5757"/>
                  </a:lnTo>
                  <a:lnTo>
                    <a:pt x="1236" y="5843"/>
                  </a:lnTo>
                  <a:lnTo>
                    <a:pt x="1360" y="5929"/>
                  </a:lnTo>
                  <a:lnTo>
                    <a:pt x="1494" y="6015"/>
                  </a:lnTo>
                  <a:lnTo>
                    <a:pt x="1638" y="6092"/>
                  </a:lnTo>
                  <a:lnTo>
                    <a:pt x="1791" y="6168"/>
                  </a:lnTo>
                  <a:lnTo>
                    <a:pt x="1945" y="6236"/>
                  </a:lnTo>
                  <a:lnTo>
                    <a:pt x="2107" y="6303"/>
                  </a:lnTo>
                  <a:lnTo>
                    <a:pt x="2318" y="6379"/>
                  </a:lnTo>
                  <a:lnTo>
                    <a:pt x="2519" y="6446"/>
                  </a:lnTo>
                  <a:lnTo>
                    <a:pt x="2730" y="6494"/>
                  </a:lnTo>
                  <a:lnTo>
                    <a:pt x="2931" y="6542"/>
                  </a:lnTo>
                  <a:lnTo>
                    <a:pt x="3142" y="6580"/>
                  </a:lnTo>
                  <a:lnTo>
                    <a:pt x="3343" y="6609"/>
                  </a:lnTo>
                  <a:lnTo>
                    <a:pt x="3544" y="6628"/>
                  </a:lnTo>
                  <a:lnTo>
                    <a:pt x="3745" y="6638"/>
                  </a:lnTo>
                  <a:lnTo>
                    <a:pt x="4138" y="6638"/>
                  </a:lnTo>
                  <a:lnTo>
                    <a:pt x="4339" y="6628"/>
                  </a:lnTo>
                  <a:lnTo>
                    <a:pt x="4531" y="6599"/>
                  </a:lnTo>
                  <a:lnTo>
                    <a:pt x="4732" y="6580"/>
                  </a:lnTo>
                  <a:lnTo>
                    <a:pt x="4923" y="6542"/>
                  </a:lnTo>
                  <a:lnTo>
                    <a:pt x="5115" y="6504"/>
                  </a:lnTo>
                  <a:lnTo>
                    <a:pt x="5297" y="6465"/>
                  </a:lnTo>
                  <a:lnTo>
                    <a:pt x="5488" y="6408"/>
                  </a:lnTo>
                  <a:lnTo>
                    <a:pt x="5670" y="6350"/>
                  </a:lnTo>
                  <a:lnTo>
                    <a:pt x="6034" y="6226"/>
                  </a:lnTo>
                  <a:lnTo>
                    <a:pt x="6389" y="6082"/>
                  </a:lnTo>
                  <a:lnTo>
                    <a:pt x="6734" y="5919"/>
                  </a:lnTo>
                  <a:lnTo>
                    <a:pt x="7069" y="5737"/>
                  </a:lnTo>
                  <a:lnTo>
                    <a:pt x="7395" y="5555"/>
                  </a:lnTo>
                  <a:lnTo>
                    <a:pt x="7711" y="5354"/>
                  </a:lnTo>
                  <a:lnTo>
                    <a:pt x="8008" y="5153"/>
                  </a:lnTo>
                  <a:lnTo>
                    <a:pt x="8295" y="4942"/>
                  </a:lnTo>
                  <a:lnTo>
                    <a:pt x="8573" y="4732"/>
                  </a:lnTo>
                  <a:lnTo>
                    <a:pt x="8831" y="4511"/>
                  </a:lnTo>
                  <a:lnTo>
                    <a:pt x="9080" y="4301"/>
                  </a:lnTo>
                  <a:lnTo>
                    <a:pt x="9301" y="4100"/>
                  </a:lnTo>
                  <a:lnTo>
                    <a:pt x="9521" y="3898"/>
                  </a:lnTo>
                  <a:lnTo>
                    <a:pt x="9894" y="3525"/>
                  </a:lnTo>
                  <a:lnTo>
                    <a:pt x="10191" y="3199"/>
                  </a:lnTo>
                  <a:lnTo>
                    <a:pt x="10412" y="2950"/>
                  </a:lnTo>
                  <a:lnTo>
                    <a:pt x="10594" y="2720"/>
                  </a:lnTo>
                  <a:lnTo>
                    <a:pt x="10412" y="2577"/>
                  </a:lnTo>
                  <a:lnTo>
                    <a:pt x="10201" y="2414"/>
                  </a:lnTo>
                  <a:lnTo>
                    <a:pt x="9914" y="2203"/>
                  </a:lnTo>
                  <a:lnTo>
                    <a:pt x="9550" y="1954"/>
                  </a:lnTo>
                  <a:lnTo>
                    <a:pt x="9128" y="1686"/>
                  </a:lnTo>
                  <a:lnTo>
                    <a:pt x="8659" y="1399"/>
                  </a:lnTo>
                  <a:lnTo>
                    <a:pt x="8400" y="1255"/>
                  </a:lnTo>
                  <a:lnTo>
                    <a:pt x="8132" y="1111"/>
                  </a:lnTo>
                  <a:lnTo>
                    <a:pt x="7854" y="977"/>
                  </a:lnTo>
                  <a:lnTo>
                    <a:pt x="7567" y="833"/>
                  </a:lnTo>
                  <a:lnTo>
                    <a:pt x="7260" y="709"/>
                  </a:lnTo>
                  <a:lnTo>
                    <a:pt x="6963" y="584"/>
                  </a:lnTo>
                  <a:lnTo>
                    <a:pt x="6647" y="469"/>
                  </a:lnTo>
                  <a:lnTo>
                    <a:pt x="6331" y="364"/>
                  </a:lnTo>
                  <a:lnTo>
                    <a:pt x="6006" y="268"/>
                  </a:lnTo>
                  <a:lnTo>
                    <a:pt x="5670" y="182"/>
                  </a:lnTo>
                  <a:lnTo>
                    <a:pt x="5335" y="115"/>
                  </a:lnTo>
                  <a:lnTo>
                    <a:pt x="5000" y="58"/>
                  </a:lnTo>
                  <a:lnTo>
                    <a:pt x="4655" y="19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3141895" y="1559514"/>
              <a:ext cx="319417" cy="231824"/>
            </a:xfrm>
            <a:custGeom>
              <a:rect b="b" l="l" r="r" t="t"/>
              <a:pathLst>
                <a:path extrusionOk="0" h="7175" w="9886">
                  <a:moveTo>
                    <a:pt x="6399" y="1"/>
                  </a:moveTo>
                  <a:lnTo>
                    <a:pt x="6121" y="10"/>
                  </a:lnTo>
                  <a:lnTo>
                    <a:pt x="5853" y="39"/>
                  </a:lnTo>
                  <a:lnTo>
                    <a:pt x="5566" y="77"/>
                  </a:lnTo>
                  <a:lnTo>
                    <a:pt x="5278" y="135"/>
                  </a:lnTo>
                  <a:lnTo>
                    <a:pt x="4991" y="202"/>
                  </a:lnTo>
                  <a:lnTo>
                    <a:pt x="4694" y="288"/>
                  </a:lnTo>
                  <a:lnTo>
                    <a:pt x="4388" y="393"/>
                  </a:lnTo>
                  <a:lnTo>
                    <a:pt x="4081" y="508"/>
                  </a:lnTo>
                  <a:lnTo>
                    <a:pt x="3822" y="623"/>
                  </a:lnTo>
                  <a:lnTo>
                    <a:pt x="3573" y="757"/>
                  </a:lnTo>
                  <a:lnTo>
                    <a:pt x="3324" y="911"/>
                  </a:lnTo>
                  <a:lnTo>
                    <a:pt x="3095" y="1073"/>
                  </a:lnTo>
                  <a:lnTo>
                    <a:pt x="2865" y="1255"/>
                  </a:lnTo>
                  <a:lnTo>
                    <a:pt x="2654" y="1437"/>
                  </a:lnTo>
                  <a:lnTo>
                    <a:pt x="2443" y="1639"/>
                  </a:lnTo>
                  <a:lnTo>
                    <a:pt x="2242" y="1840"/>
                  </a:lnTo>
                  <a:lnTo>
                    <a:pt x="2050" y="2060"/>
                  </a:lnTo>
                  <a:lnTo>
                    <a:pt x="1878" y="2271"/>
                  </a:lnTo>
                  <a:lnTo>
                    <a:pt x="1706" y="2501"/>
                  </a:lnTo>
                  <a:lnTo>
                    <a:pt x="1543" y="2721"/>
                  </a:lnTo>
                  <a:lnTo>
                    <a:pt x="1390" y="2951"/>
                  </a:lnTo>
                  <a:lnTo>
                    <a:pt x="1236" y="3181"/>
                  </a:lnTo>
                  <a:lnTo>
                    <a:pt x="1102" y="3411"/>
                  </a:lnTo>
                  <a:lnTo>
                    <a:pt x="978" y="3640"/>
                  </a:lnTo>
                  <a:lnTo>
                    <a:pt x="738" y="4081"/>
                  </a:lnTo>
                  <a:lnTo>
                    <a:pt x="537" y="4493"/>
                  </a:lnTo>
                  <a:lnTo>
                    <a:pt x="374" y="4876"/>
                  </a:lnTo>
                  <a:lnTo>
                    <a:pt x="240" y="5211"/>
                  </a:lnTo>
                  <a:lnTo>
                    <a:pt x="135" y="5489"/>
                  </a:lnTo>
                  <a:lnTo>
                    <a:pt x="58" y="5709"/>
                  </a:lnTo>
                  <a:lnTo>
                    <a:pt x="1" y="5891"/>
                  </a:lnTo>
                  <a:lnTo>
                    <a:pt x="461" y="6677"/>
                  </a:lnTo>
                  <a:lnTo>
                    <a:pt x="853" y="6763"/>
                  </a:lnTo>
                  <a:lnTo>
                    <a:pt x="1303" y="6859"/>
                  </a:lnTo>
                  <a:lnTo>
                    <a:pt x="1888" y="6954"/>
                  </a:lnTo>
                  <a:lnTo>
                    <a:pt x="2232" y="7002"/>
                  </a:lnTo>
                  <a:lnTo>
                    <a:pt x="2587" y="7050"/>
                  </a:lnTo>
                  <a:lnTo>
                    <a:pt x="2970" y="7089"/>
                  </a:lnTo>
                  <a:lnTo>
                    <a:pt x="3363" y="7127"/>
                  </a:lnTo>
                  <a:lnTo>
                    <a:pt x="3784" y="7156"/>
                  </a:lnTo>
                  <a:lnTo>
                    <a:pt x="4206" y="7175"/>
                  </a:lnTo>
                  <a:lnTo>
                    <a:pt x="5068" y="7175"/>
                  </a:lnTo>
                  <a:lnTo>
                    <a:pt x="5499" y="7156"/>
                  </a:lnTo>
                  <a:lnTo>
                    <a:pt x="5930" y="7117"/>
                  </a:lnTo>
                  <a:lnTo>
                    <a:pt x="6361" y="7060"/>
                  </a:lnTo>
                  <a:lnTo>
                    <a:pt x="6782" y="6983"/>
                  </a:lnTo>
                  <a:lnTo>
                    <a:pt x="6983" y="6935"/>
                  </a:lnTo>
                  <a:lnTo>
                    <a:pt x="7184" y="6887"/>
                  </a:lnTo>
                  <a:lnTo>
                    <a:pt x="7376" y="6830"/>
                  </a:lnTo>
                  <a:lnTo>
                    <a:pt x="7577" y="6763"/>
                  </a:lnTo>
                  <a:lnTo>
                    <a:pt x="7759" y="6696"/>
                  </a:lnTo>
                  <a:lnTo>
                    <a:pt x="7941" y="6619"/>
                  </a:lnTo>
                  <a:lnTo>
                    <a:pt x="8123" y="6543"/>
                  </a:lnTo>
                  <a:lnTo>
                    <a:pt x="8295" y="6447"/>
                  </a:lnTo>
                  <a:lnTo>
                    <a:pt x="8458" y="6351"/>
                  </a:lnTo>
                  <a:lnTo>
                    <a:pt x="8611" y="6246"/>
                  </a:lnTo>
                  <a:lnTo>
                    <a:pt x="8765" y="6131"/>
                  </a:lnTo>
                  <a:lnTo>
                    <a:pt x="8908" y="6016"/>
                  </a:lnTo>
                  <a:lnTo>
                    <a:pt x="9043" y="5891"/>
                  </a:lnTo>
                  <a:lnTo>
                    <a:pt x="9167" y="5748"/>
                  </a:lnTo>
                  <a:lnTo>
                    <a:pt x="9282" y="5604"/>
                  </a:lnTo>
                  <a:lnTo>
                    <a:pt x="9397" y="5451"/>
                  </a:lnTo>
                  <a:lnTo>
                    <a:pt x="9493" y="5288"/>
                  </a:lnTo>
                  <a:lnTo>
                    <a:pt x="9579" y="5115"/>
                  </a:lnTo>
                  <a:lnTo>
                    <a:pt x="9656" y="4943"/>
                  </a:lnTo>
                  <a:lnTo>
                    <a:pt x="9723" y="4751"/>
                  </a:lnTo>
                  <a:lnTo>
                    <a:pt x="9780" y="4550"/>
                  </a:lnTo>
                  <a:lnTo>
                    <a:pt x="9828" y="4340"/>
                  </a:lnTo>
                  <a:lnTo>
                    <a:pt x="9857" y="4119"/>
                  </a:lnTo>
                  <a:lnTo>
                    <a:pt x="9876" y="3889"/>
                  </a:lnTo>
                  <a:lnTo>
                    <a:pt x="9885" y="3583"/>
                  </a:lnTo>
                  <a:lnTo>
                    <a:pt x="9876" y="3286"/>
                  </a:lnTo>
                  <a:lnTo>
                    <a:pt x="9847" y="2999"/>
                  </a:lnTo>
                  <a:lnTo>
                    <a:pt x="9809" y="2731"/>
                  </a:lnTo>
                  <a:lnTo>
                    <a:pt x="9761" y="2472"/>
                  </a:lnTo>
                  <a:lnTo>
                    <a:pt x="9684" y="2223"/>
                  </a:lnTo>
                  <a:lnTo>
                    <a:pt x="9608" y="1983"/>
                  </a:lnTo>
                  <a:lnTo>
                    <a:pt x="9502" y="1763"/>
                  </a:lnTo>
                  <a:lnTo>
                    <a:pt x="9397" y="1552"/>
                  </a:lnTo>
                  <a:lnTo>
                    <a:pt x="9272" y="1361"/>
                  </a:lnTo>
                  <a:lnTo>
                    <a:pt x="9129" y="1169"/>
                  </a:lnTo>
                  <a:lnTo>
                    <a:pt x="8985" y="997"/>
                  </a:lnTo>
                  <a:lnTo>
                    <a:pt x="8822" y="844"/>
                  </a:lnTo>
                  <a:lnTo>
                    <a:pt x="8650" y="700"/>
                  </a:lnTo>
                  <a:lnTo>
                    <a:pt x="8468" y="566"/>
                  </a:lnTo>
                  <a:lnTo>
                    <a:pt x="8276" y="441"/>
                  </a:lnTo>
                  <a:lnTo>
                    <a:pt x="8066" y="346"/>
                  </a:lnTo>
                  <a:lnTo>
                    <a:pt x="7855" y="250"/>
                  </a:lnTo>
                  <a:lnTo>
                    <a:pt x="7635" y="173"/>
                  </a:lnTo>
                  <a:lnTo>
                    <a:pt x="7405" y="106"/>
                  </a:lnTo>
                  <a:lnTo>
                    <a:pt x="7165" y="58"/>
                  </a:lnTo>
                  <a:lnTo>
                    <a:pt x="6916" y="29"/>
                  </a:lnTo>
                  <a:lnTo>
                    <a:pt x="6658" y="10"/>
                  </a:lnTo>
                  <a:lnTo>
                    <a:pt x="63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3179343" y="1906757"/>
              <a:ext cx="53893" cy="86979"/>
            </a:xfrm>
            <a:custGeom>
              <a:rect b="b" l="l" r="r" t="t"/>
              <a:pathLst>
                <a:path extrusionOk="0" h="2692" w="1668">
                  <a:moveTo>
                    <a:pt x="1045" y="0"/>
                  </a:moveTo>
                  <a:lnTo>
                    <a:pt x="959" y="20"/>
                  </a:lnTo>
                  <a:lnTo>
                    <a:pt x="882" y="39"/>
                  </a:lnTo>
                  <a:lnTo>
                    <a:pt x="796" y="77"/>
                  </a:lnTo>
                  <a:lnTo>
                    <a:pt x="719" y="125"/>
                  </a:lnTo>
                  <a:lnTo>
                    <a:pt x="642" y="192"/>
                  </a:lnTo>
                  <a:lnTo>
                    <a:pt x="566" y="259"/>
                  </a:lnTo>
                  <a:lnTo>
                    <a:pt x="489" y="345"/>
                  </a:lnTo>
                  <a:lnTo>
                    <a:pt x="422" y="431"/>
                  </a:lnTo>
                  <a:lnTo>
                    <a:pt x="346" y="527"/>
                  </a:lnTo>
                  <a:lnTo>
                    <a:pt x="288" y="642"/>
                  </a:lnTo>
                  <a:lnTo>
                    <a:pt x="231" y="757"/>
                  </a:lnTo>
                  <a:lnTo>
                    <a:pt x="173" y="882"/>
                  </a:lnTo>
                  <a:lnTo>
                    <a:pt x="125" y="1006"/>
                  </a:lnTo>
                  <a:lnTo>
                    <a:pt x="87" y="1140"/>
                  </a:lnTo>
                  <a:lnTo>
                    <a:pt x="49" y="1274"/>
                  </a:lnTo>
                  <a:lnTo>
                    <a:pt x="29" y="1408"/>
                  </a:lnTo>
                  <a:lnTo>
                    <a:pt x="10" y="1542"/>
                  </a:lnTo>
                  <a:lnTo>
                    <a:pt x="1" y="1677"/>
                  </a:lnTo>
                  <a:lnTo>
                    <a:pt x="1" y="1801"/>
                  </a:lnTo>
                  <a:lnTo>
                    <a:pt x="10" y="1916"/>
                  </a:lnTo>
                  <a:lnTo>
                    <a:pt x="20" y="2031"/>
                  </a:lnTo>
                  <a:lnTo>
                    <a:pt x="49" y="2146"/>
                  </a:lnTo>
                  <a:lnTo>
                    <a:pt x="77" y="2242"/>
                  </a:lnTo>
                  <a:lnTo>
                    <a:pt x="116" y="2337"/>
                  </a:lnTo>
                  <a:lnTo>
                    <a:pt x="154" y="2424"/>
                  </a:lnTo>
                  <a:lnTo>
                    <a:pt x="202" y="2491"/>
                  </a:lnTo>
                  <a:lnTo>
                    <a:pt x="259" y="2558"/>
                  </a:lnTo>
                  <a:lnTo>
                    <a:pt x="326" y="2606"/>
                  </a:lnTo>
                  <a:lnTo>
                    <a:pt x="393" y="2654"/>
                  </a:lnTo>
                  <a:lnTo>
                    <a:pt x="470" y="2682"/>
                  </a:lnTo>
                  <a:lnTo>
                    <a:pt x="547" y="2692"/>
                  </a:lnTo>
                  <a:lnTo>
                    <a:pt x="623" y="2692"/>
                  </a:lnTo>
                  <a:lnTo>
                    <a:pt x="710" y="2682"/>
                  </a:lnTo>
                  <a:lnTo>
                    <a:pt x="786" y="2654"/>
                  </a:lnTo>
                  <a:lnTo>
                    <a:pt x="872" y="2615"/>
                  </a:lnTo>
                  <a:lnTo>
                    <a:pt x="949" y="2567"/>
                  </a:lnTo>
                  <a:lnTo>
                    <a:pt x="1026" y="2510"/>
                  </a:lnTo>
                  <a:lnTo>
                    <a:pt x="1102" y="2433"/>
                  </a:lnTo>
                  <a:lnTo>
                    <a:pt x="1179" y="2357"/>
                  </a:lnTo>
                  <a:lnTo>
                    <a:pt x="1255" y="2261"/>
                  </a:lnTo>
                  <a:lnTo>
                    <a:pt x="1323" y="2165"/>
                  </a:lnTo>
                  <a:lnTo>
                    <a:pt x="1380" y="2060"/>
                  </a:lnTo>
                  <a:lnTo>
                    <a:pt x="1437" y="1945"/>
                  </a:lnTo>
                  <a:lnTo>
                    <a:pt x="1495" y="1820"/>
                  </a:lnTo>
                  <a:lnTo>
                    <a:pt x="1543" y="1686"/>
                  </a:lnTo>
                  <a:lnTo>
                    <a:pt x="1581" y="1552"/>
                  </a:lnTo>
                  <a:lnTo>
                    <a:pt x="1619" y="1418"/>
                  </a:lnTo>
                  <a:lnTo>
                    <a:pt x="1648" y="1284"/>
                  </a:lnTo>
                  <a:lnTo>
                    <a:pt x="1658" y="1150"/>
                  </a:lnTo>
                  <a:lnTo>
                    <a:pt x="1667" y="1016"/>
                  </a:lnTo>
                  <a:lnTo>
                    <a:pt x="1667" y="891"/>
                  </a:lnTo>
                  <a:lnTo>
                    <a:pt x="1658" y="776"/>
                  </a:lnTo>
                  <a:lnTo>
                    <a:pt x="1648" y="661"/>
                  </a:lnTo>
                  <a:lnTo>
                    <a:pt x="1629" y="556"/>
                  </a:lnTo>
                  <a:lnTo>
                    <a:pt x="1591" y="451"/>
                  </a:lnTo>
                  <a:lnTo>
                    <a:pt x="1562" y="364"/>
                  </a:lnTo>
                  <a:lnTo>
                    <a:pt x="1514" y="278"/>
                  </a:lnTo>
                  <a:lnTo>
                    <a:pt x="1466" y="202"/>
                  </a:lnTo>
                  <a:lnTo>
                    <a:pt x="1409" y="134"/>
                  </a:lnTo>
                  <a:lnTo>
                    <a:pt x="1342" y="87"/>
                  </a:lnTo>
                  <a:lnTo>
                    <a:pt x="1275" y="48"/>
                  </a:lnTo>
                  <a:lnTo>
                    <a:pt x="1198" y="20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3133559" y="1768726"/>
              <a:ext cx="103683" cy="222842"/>
            </a:xfrm>
            <a:custGeom>
              <a:rect b="b" l="l" r="r" t="t"/>
              <a:pathLst>
                <a:path extrusionOk="0" h="6897" w="3209">
                  <a:moveTo>
                    <a:pt x="833" y="1"/>
                  </a:moveTo>
                  <a:lnTo>
                    <a:pt x="766" y="10"/>
                  </a:lnTo>
                  <a:lnTo>
                    <a:pt x="699" y="29"/>
                  </a:lnTo>
                  <a:lnTo>
                    <a:pt x="642" y="68"/>
                  </a:lnTo>
                  <a:lnTo>
                    <a:pt x="584" y="106"/>
                  </a:lnTo>
                  <a:lnTo>
                    <a:pt x="527" y="163"/>
                  </a:lnTo>
                  <a:lnTo>
                    <a:pt x="479" y="230"/>
                  </a:lnTo>
                  <a:lnTo>
                    <a:pt x="431" y="307"/>
                  </a:lnTo>
                  <a:lnTo>
                    <a:pt x="383" y="393"/>
                  </a:lnTo>
                  <a:lnTo>
                    <a:pt x="335" y="499"/>
                  </a:lnTo>
                  <a:lnTo>
                    <a:pt x="288" y="614"/>
                  </a:lnTo>
                  <a:lnTo>
                    <a:pt x="211" y="891"/>
                  </a:lnTo>
                  <a:lnTo>
                    <a:pt x="134" y="1227"/>
                  </a:lnTo>
                  <a:lnTo>
                    <a:pt x="67" y="1629"/>
                  </a:lnTo>
                  <a:lnTo>
                    <a:pt x="0" y="2089"/>
                  </a:lnTo>
                  <a:lnTo>
                    <a:pt x="144" y="2376"/>
                  </a:lnTo>
                  <a:lnTo>
                    <a:pt x="288" y="2692"/>
                  </a:lnTo>
                  <a:lnTo>
                    <a:pt x="450" y="3085"/>
                  </a:lnTo>
                  <a:lnTo>
                    <a:pt x="537" y="3315"/>
                  </a:lnTo>
                  <a:lnTo>
                    <a:pt x="613" y="3544"/>
                  </a:lnTo>
                  <a:lnTo>
                    <a:pt x="680" y="3793"/>
                  </a:lnTo>
                  <a:lnTo>
                    <a:pt x="747" y="4033"/>
                  </a:lnTo>
                  <a:lnTo>
                    <a:pt x="795" y="4292"/>
                  </a:lnTo>
                  <a:lnTo>
                    <a:pt x="833" y="4531"/>
                  </a:lnTo>
                  <a:lnTo>
                    <a:pt x="853" y="4780"/>
                  </a:lnTo>
                  <a:lnTo>
                    <a:pt x="862" y="5019"/>
                  </a:lnTo>
                  <a:lnTo>
                    <a:pt x="843" y="5451"/>
                  </a:lnTo>
                  <a:lnTo>
                    <a:pt x="843" y="5824"/>
                  </a:lnTo>
                  <a:lnTo>
                    <a:pt x="862" y="6150"/>
                  </a:lnTo>
                  <a:lnTo>
                    <a:pt x="891" y="6408"/>
                  </a:lnTo>
                  <a:lnTo>
                    <a:pt x="920" y="6523"/>
                  </a:lnTo>
                  <a:lnTo>
                    <a:pt x="939" y="6619"/>
                  </a:lnTo>
                  <a:lnTo>
                    <a:pt x="968" y="6696"/>
                  </a:lnTo>
                  <a:lnTo>
                    <a:pt x="996" y="6763"/>
                  </a:lnTo>
                  <a:lnTo>
                    <a:pt x="1035" y="6820"/>
                  </a:lnTo>
                  <a:lnTo>
                    <a:pt x="1073" y="6858"/>
                  </a:lnTo>
                  <a:lnTo>
                    <a:pt x="1111" y="6887"/>
                  </a:lnTo>
                  <a:lnTo>
                    <a:pt x="1150" y="6897"/>
                  </a:lnTo>
                  <a:lnTo>
                    <a:pt x="1178" y="6887"/>
                  </a:lnTo>
                  <a:lnTo>
                    <a:pt x="1197" y="6868"/>
                  </a:lnTo>
                  <a:lnTo>
                    <a:pt x="1226" y="6830"/>
                  </a:lnTo>
                  <a:lnTo>
                    <a:pt x="1245" y="6791"/>
                  </a:lnTo>
                  <a:lnTo>
                    <a:pt x="1293" y="6657"/>
                  </a:lnTo>
                  <a:lnTo>
                    <a:pt x="1351" y="6495"/>
                  </a:lnTo>
                  <a:lnTo>
                    <a:pt x="1485" y="6064"/>
                  </a:lnTo>
                  <a:lnTo>
                    <a:pt x="1561" y="5824"/>
                  </a:lnTo>
                  <a:lnTo>
                    <a:pt x="1648" y="5565"/>
                  </a:lnTo>
                  <a:lnTo>
                    <a:pt x="1743" y="5316"/>
                  </a:lnTo>
                  <a:lnTo>
                    <a:pt x="1858" y="5058"/>
                  </a:lnTo>
                  <a:lnTo>
                    <a:pt x="1973" y="4818"/>
                  </a:lnTo>
                  <a:lnTo>
                    <a:pt x="2040" y="4703"/>
                  </a:lnTo>
                  <a:lnTo>
                    <a:pt x="2117" y="4598"/>
                  </a:lnTo>
                  <a:lnTo>
                    <a:pt x="2194" y="4493"/>
                  </a:lnTo>
                  <a:lnTo>
                    <a:pt x="2270" y="4406"/>
                  </a:lnTo>
                  <a:lnTo>
                    <a:pt x="2356" y="4320"/>
                  </a:lnTo>
                  <a:lnTo>
                    <a:pt x="2443" y="4244"/>
                  </a:lnTo>
                  <a:lnTo>
                    <a:pt x="2538" y="4177"/>
                  </a:lnTo>
                  <a:lnTo>
                    <a:pt x="2634" y="4119"/>
                  </a:lnTo>
                  <a:lnTo>
                    <a:pt x="2740" y="4071"/>
                  </a:lnTo>
                  <a:lnTo>
                    <a:pt x="2845" y="4043"/>
                  </a:lnTo>
                  <a:lnTo>
                    <a:pt x="2874" y="4033"/>
                  </a:lnTo>
                  <a:lnTo>
                    <a:pt x="2902" y="4004"/>
                  </a:lnTo>
                  <a:lnTo>
                    <a:pt x="2931" y="3966"/>
                  </a:lnTo>
                  <a:lnTo>
                    <a:pt x="2960" y="3918"/>
                  </a:lnTo>
                  <a:lnTo>
                    <a:pt x="3017" y="3784"/>
                  </a:lnTo>
                  <a:lnTo>
                    <a:pt x="3075" y="3602"/>
                  </a:lnTo>
                  <a:lnTo>
                    <a:pt x="3123" y="3401"/>
                  </a:lnTo>
                  <a:lnTo>
                    <a:pt x="3171" y="3161"/>
                  </a:lnTo>
                  <a:lnTo>
                    <a:pt x="3199" y="2903"/>
                  </a:lnTo>
                  <a:lnTo>
                    <a:pt x="3209" y="2635"/>
                  </a:lnTo>
                  <a:lnTo>
                    <a:pt x="3199" y="2347"/>
                  </a:lnTo>
                  <a:lnTo>
                    <a:pt x="3180" y="2204"/>
                  </a:lnTo>
                  <a:lnTo>
                    <a:pt x="3161" y="2060"/>
                  </a:lnTo>
                  <a:lnTo>
                    <a:pt x="3132" y="1916"/>
                  </a:lnTo>
                  <a:lnTo>
                    <a:pt x="3094" y="1782"/>
                  </a:lnTo>
                  <a:lnTo>
                    <a:pt x="3056" y="1638"/>
                  </a:lnTo>
                  <a:lnTo>
                    <a:pt x="3008" y="1504"/>
                  </a:lnTo>
                  <a:lnTo>
                    <a:pt x="2950" y="1370"/>
                  </a:lnTo>
                  <a:lnTo>
                    <a:pt x="2874" y="1246"/>
                  </a:lnTo>
                  <a:lnTo>
                    <a:pt x="2797" y="1121"/>
                  </a:lnTo>
                  <a:lnTo>
                    <a:pt x="2711" y="1006"/>
                  </a:lnTo>
                  <a:lnTo>
                    <a:pt x="2615" y="891"/>
                  </a:lnTo>
                  <a:lnTo>
                    <a:pt x="2500" y="796"/>
                  </a:lnTo>
                  <a:lnTo>
                    <a:pt x="2385" y="700"/>
                  </a:lnTo>
                  <a:lnTo>
                    <a:pt x="2251" y="614"/>
                  </a:lnTo>
                  <a:lnTo>
                    <a:pt x="1743" y="326"/>
                  </a:lnTo>
                  <a:lnTo>
                    <a:pt x="1523" y="202"/>
                  </a:lnTo>
                  <a:lnTo>
                    <a:pt x="1332" y="106"/>
                  </a:lnTo>
                  <a:lnTo>
                    <a:pt x="1150" y="39"/>
                  </a:lnTo>
                  <a:lnTo>
                    <a:pt x="1063" y="20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18"/>
          <p:cNvSpPr txBox="1"/>
          <p:nvPr/>
        </p:nvSpPr>
        <p:spPr>
          <a:xfrm>
            <a:off x="457200" y="3525900"/>
            <a:ext cx="18198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 Intelligent Emotion Assistant</a:t>
            </a:r>
            <a:endParaRPr b="1" sz="18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0" name="Google Shape;450;p18"/>
          <p:cNvSpPr txBox="1"/>
          <p:nvPr/>
        </p:nvSpPr>
        <p:spPr>
          <a:xfrm>
            <a:off x="457200" y="2312585"/>
            <a:ext cx="18198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Best </a:t>
            </a:r>
            <a:r>
              <a:rPr b="1" lang="en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Listener</a:t>
            </a:r>
            <a:r>
              <a:rPr b="1" lang="en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for Students</a:t>
            </a:r>
            <a:endParaRPr b="1" sz="18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1" name="Google Shape;451;p18"/>
          <p:cNvSpPr txBox="1"/>
          <p:nvPr/>
        </p:nvSpPr>
        <p:spPr>
          <a:xfrm>
            <a:off x="457200" y="995169"/>
            <a:ext cx="2130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Caring for your emotions</a:t>
            </a:r>
            <a:endParaRPr b="1" sz="18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2" name="Google Shape;452;p18"/>
          <p:cNvSpPr txBox="1"/>
          <p:nvPr/>
        </p:nvSpPr>
        <p:spPr>
          <a:xfrm>
            <a:off x="6867000" y="875400"/>
            <a:ext cx="19995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A999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Smart Chatbot with Emotion Recognition</a:t>
            </a:r>
            <a:endParaRPr b="1" sz="1800">
              <a:solidFill>
                <a:srgbClr val="EA9999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" name="Google Shape;453;p18"/>
          <p:cNvSpPr txBox="1"/>
          <p:nvPr/>
        </p:nvSpPr>
        <p:spPr>
          <a:xfrm>
            <a:off x="397650" y="4488375"/>
            <a:ext cx="83487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Build a smart chatbot capable of voice conversation that can provide intelligent responses based on students' emotions</a:t>
            </a:r>
            <a:endParaRPr sz="1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9"/>
          <p:cNvSpPr/>
          <p:nvPr/>
        </p:nvSpPr>
        <p:spPr>
          <a:xfrm>
            <a:off x="457200" y="1324425"/>
            <a:ext cx="2889300" cy="3407700"/>
          </a:xfrm>
          <a:prstGeom prst="roundRect">
            <a:avLst>
              <a:gd fmla="val 14082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9"/>
          <p:cNvSpPr txBox="1"/>
          <p:nvPr/>
        </p:nvSpPr>
        <p:spPr>
          <a:xfrm>
            <a:off x="646237" y="1841625"/>
            <a:ext cx="25467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Intelligent chatbot</a:t>
            </a:r>
            <a:endParaRPr b="1" sz="21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0" name="Google Shape;460;p1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Method and Experimental Setup</a:t>
            </a:r>
            <a:endParaRPr/>
          </a:p>
        </p:txBody>
      </p:sp>
      <p:sp>
        <p:nvSpPr>
          <p:cNvPr id="461" name="Google Shape;461;p19"/>
          <p:cNvSpPr/>
          <p:nvPr/>
        </p:nvSpPr>
        <p:spPr>
          <a:xfrm>
            <a:off x="1914525" y="1385900"/>
            <a:ext cx="2290775" cy="2252650"/>
          </a:xfrm>
          <a:custGeom>
            <a:rect b="b" l="l" r="r" t="t"/>
            <a:pathLst>
              <a:path extrusionOk="0" h="90106" w="91631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462" name="Google Shape;462;p19"/>
          <p:cNvGrpSpPr/>
          <p:nvPr/>
        </p:nvGrpSpPr>
        <p:grpSpPr>
          <a:xfrm>
            <a:off x="3961075" y="1231575"/>
            <a:ext cx="4725875" cy="650100"/>
            <a:chOff x="3961075" y="1231575"/>
            <a:chExt cx="4725875" cy="650100"/>
          </a:xfrm>
        </p:grpSpPr>
        <p:sp>
          <p:nvSpPr>
            <p:cNvPr id="463" name="Google Shape;463;p19"/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3961075" y="1231575"/>
              <a:ext cx="2130000" cy="6501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" name="Google Shape;465;p19"/>
          <p:cNvGrpSpPr/>
          <p:nvPr/>
        </p:nvGrpSpPr>
        <p:grpSpPr>
          <a:xfrm>
            <a:off x="4122280" y="1390725"/>
            <a:ext cx="4412171" cy="331825"/>
            <a:chOff x="4122280" y="1390725"/>
            <a:chExt cx="4412171" cy="331825"/>
          </a:xfrm>
        </p:grpSpPr>
        <p:sp>
          <p:nvSpPr>
            <p:cNvPr id="466" name="Google Shape;466;p19"/>
            <p:cNvSpPr txBox="1"/>
            <p:nvPr/>
          </p:nvSpPr>
          <p:spPr>
            <a:xfrm>
              <a:off x="6201050" y="1390750"/>
              <a:ext cx="2333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eorgia"/>
                  <a:ea typeface="Georgia"/>
                  <a:cs typeface="Georgia"/>
                  <a:sym typeface="Georgia"/>
                </a:rPr>
                <a:t>Identify emotional states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67" name="Google Shape;467;p19"/>
            <p:cNvSpPr txBox="1"/>
            <p:nvPr/>
          </p:nvSpPr>
          <p:spPr>
            <a:xfrm>
              <a:off x="4122280" y="13907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Speech Emotion Recognition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68" name="Google Shape;468;p19"/>
          <p:cNvSpPr/>
          <p:nvPr/>
        </p:nvSpPr>
        <p:spPr>
          <a:xfrm>
            <a:off x="1924050" y="2362200"/>
            <a:ext cx="2240750" cy="1266825"/>
          </a:xfrm>
          <a:custGeom>
            <a:rect b="b" l="l" r="r" t="t"/>
            <a:pathLst>
              <a:path extrusionOk="0" h="50673" w="8963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sp>
        <p:nvSpPr>
          <p:cNvPr id="469" name="Google Shape;469;p19"/>
          <p:cNvSpPr/>
          <p:nvPr/>
        </p:nvSpPr>
        <p:spPr>
          <a:xfrm>
            <a:off x="1952625" y="3333750"/>
            <a:ext cx="2224100" cy="461975"/>
          </a:xfrm>
          <a:custGeom>
            <a:rect b="b" l="l" r="r" t="t"/>
            <a:pathLst>
              <a:path extrusionOk="0" h="18479" w="88964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470" name="Google Shape;470;p19"/>
          <p:cNvGrpSpPr/>
          <p:nvPr/>
        </p:nvGrpSpPr>
        <p:grpSpPr>
          <a:xfrm>
            <a:off x="3961063" y="3237875"/>
            <a:ext cx="4725888" cy="650100"/>
            <a:chOff x="3961063" y="3237875"/>
            <a:chExt cx="4725888" cy="650100"/>
          </a:xfrm>
        </p:grpSpPr>
        <p:sp>
          <p:nvSpPr>
            <p:cNvPr id="471" name="Google Shape;471;p19"/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19"/>
          <p:cNvGrpSpPr/>
          <p:nvPr/>
        </p:nvGrpSpPr>
        <p:grpSpPr>
          <a:xfrm>
            <a:off x="4122280" y="3397025"/>
            <a:ext cx="4412220" cy="331800"/>
            <a:chOff x="4122280" y="3397025"/>
            <a:chExt cx="4412220" cy="331800"/>
          </a:xfrm>
        </p:grpSpPr>
        <p:sp>
          <p:nvSpPr>
            <p:cNvPr id="474" name="Google Shape;474;p19"/>
            <p:cNvSpPr txBox="1"/>
            <p:nvPr/>
          </p:nvSpPr>
          <p:spPr>
            <a:xfrm>
              <a:off x="6424600" y="3397025"/>
              <a:ext cx="2109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eorgia"/>
                  <a:ea typeface="Georgia"/>
                  <a:cs typeface="Georgia"/>
                  <a:sym typeface="Georgia"/>
                </a:rPr>
                <a:t>Converts text into spoken audio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75" name="Google Shape;475;p19"/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Text-to-Speech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76" name="Google Shape;476;p19"/>
          <p:cNvGrpSpPr/>
          <p:nvPr/>
        </p:nvGrpSpPr>
        <p:grpSpPr>
          <a:xfrm>
            <a:off x="3961075" y="2234725"/>
            <a:ext cx="4725875" cy="650100"/>
            <a:chOff x="3961075" y="2234725"/>
            <a:chExt cx="4725875" cy="650100"/>
          </a:xfrm>
        </p:grpSpPr>
        <p:sp>
          <p:nvSpPr>
            <p:cNvPr id="477" name="Google Shape;477;p19"/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3961075" y="2234725"/>
              <a:ext cx="2130000" cy="6501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19"/>
          <p:cNvGrpSpPr/>
          <p:nvPr/>
        </p:nvGrpSpPr>
        <p:grpSpPr>
          <a:xfrm>
            <a:off x="4134997" y="2393875"/>
            <a:ext cx="4399403" cy="331800"/>
            <a:chOff x="4134997" y="2393875"/>
            <a:chExt cx="4399403" cy="331800"/>
          </a:xfrm>
        </p:grpSpPr>
        <p:sp>
          <p:nvSpPr>
            <p:cNvPr id="480" name="Google Shape;480;p19"/>
            <p:cNvSpPr txBox="1"/>
            <p:nvPr/>
          </p:nvSpPr>
          <p:spPr>
            <a:xfrm>
              <a:off x="6171900" y="2393875"/>
              <a:ext cx="2362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eorgia"/>
                  <a:ea typeface="Georgia"/>
                  <a:cs typeface="Georgia"/>
                  <a:sym typeface="Georgia"/>
                </a:rPr>
                <a:t>Generate context-specific responses based on the detected emotions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81" name="Google Shape;481;p19"/>
            <p:cNvSpPr txBox="1"/>
            <p:nvPr/>
          </p:nvSpPr>
          <p:spPr>
            <a:xfrm>
              <a:off x="4134997" y="23938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Natural Language Processing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82" name="Google Shape;482;p19"/>
          <p:cNvSpPr/>
          <p:nvPr/>
        </p:nvSpPr>
        <p:spPr>
          <a:xfrm>
            <a:off x="1947875" y="3619500"/>
            <a:ext cx="2233600" cy="1171575"/>
          </a:xfrm>
          <a:custGeom>
            <a:rect b="b" l="l" r="r" t="t"/>
            <a:pathLst>
              <a:path extrusionOk="0" h="46863" w="89344">
                <a:moveTo>
                  <a:pt x="0" y="0"/>
                </a:moveTo>
                <a:lnTo>
                  <a:pt x="89344" y="28956"/>
                </a:lnTo>
                <a:lnTo>
                  <a:pt x="87249" y="46863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483" name="Google Shape;483;p19"/>
          <p:cNvGrpSpPr/>
          <p:nvPr/>
        </p:nvGrpSpPr>
        <p:grpSpPr>
          <a:xfrm>
            <a:off x="3961063" y="4241025"/>
            <a:ext cx="4725888" cy="650100"/>
            <a:chOff x="3961063" y="4241025"/>
            <a:chExt cx="4725888" cy="650100"/>
          </a:xfrm>
        </p:grpSpPr>
        <p:sp>
          <p:nvSpPr>
            <p:cNvPr id="484" name="Google Shape;484;p19"/>
            <p:cNvSpPr/>
            <p:nvPr/>
          </p:nvSpPr>
          <p:spPr>
            <a:xfrm>
              <a:off x="5010150" y="424102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3961063" y="4333875"/>
              <a:ext cx="2130000" cy="4644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19"/>
          <p:cNvGrpSpPr/>
          <p:nvPr/>
        </p:nvGrpSpPr>
        <p:grpSpPr>
          <a:xfrm>
            <a:off x="4122280" y="4400167"/>
            <a:ext cx="4412143" cy="331809"/>
            <a:chOff x="4122280" y="4400167"/>
            <a:chExt cx="4412143" cy="331809"/>
          </a:xfrm>
        </p:grpSpPr>
        <p:sp>
          <p:nvSpPr>
            <p:cNvPr id="487" name="Google Shape;487;p19"/>
            <p:cNvSpPr txBox="1"/>
            <p:nvPr/>
          </p:nvSpPr>
          <p:spPr>
            <a:xfrm>
              <a:off x="6553223" y="440016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eorgia"/>
                  <a:ea typeface="Georgia"/>
                  <a:cs typeface="Georgia"/>
                  <a:sym typeface="Georgia"/>
                </a:rPr>
                <a:t>Convert audio into 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eorgia"/>
                  <a:ea typeface="Georgia"/>
                  <a:cs typeface="Georgia"/>
                  <a:sym typeface="Georgia"/>
                </a:rPr>
                <a:t>text transcriptions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88" name="Google Shape;488;p19"/>
            <p:cNvSpPr txBox="1"/>
            <p:nvPr/>
          </p:nvSpPr>
          <p:spPr>
            <a:xfrm>
              <a:off x="4122280" y="44001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Speech-to-Text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489" name="Google Shape;4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909" y="2313595"/>
            <a:ext cx="2471886" cy="22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0"/>
          <p:cNvSpPr/>
          <p:nvPr/>
        </p:nvSpPr>
        <p:spPr>
          <a:xfrm>
            <a:off x="457200" y="1324425"/>
            <a:ext cx="2889300" cy="3407700"/>
          </a:xfrm>
          <a:prstGeom prst="roundRect">
            <a:avLst>
              <a:gd fmla="val 14082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0"/>
          <p:cNvSpPr txBox="1"/>
          <p:nvPr/>
        </p:nvSpPr>
        <p:spPr>
          <a:xfrm>
            <a:off x="646237" y="1841625"/>
            <a:ext cx="25467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Intelligent chatbot</a:t>
            </a:r>
            <a:endParaRPr b="1" sz="21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6" name="Google Shape;496;p20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Method and Experimental Setup</a:t>
            </a:r>
            <a:endParaRPr/>
          </a:p>
        </p:txBody>
      </p:sp>
      <p:sp>
        <p:nvSpPr>
          <p:cNvPr id="497" name="Google Shape;497;p20"/>
          <p:cNvSpPr/>
          <p:nvPr/>
        </p:nvSpPr>
        <p:spPr>
          <a:xfrm>
            <a:off x="1914525" y="1385900"/>
            <a:ext cx="2290775" cy="2252650"/>
          </a:xfrm>
          <a:custGeom>
            <a:rect b="b" l="l" r="r" t="t"/>
            <a:pathLst>
              <a:path extrusionOk="0" h="90106" w="91631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498" name="Google Shape;498;p20"/>
          <p:cNvGrpSpPr/>
          <p:nvPr/>
        </p:nvGrpSpPr>
        <p:grpSpPr>
          <a:xfrm>
            <a:off x="3961075" y="1231575"/>
            <a:ext cx="4725875" cy="650100"/>
            <a:chOff x="3961075" y="1231575"/>
            <a:chExt cx="4725875" cy="650100"/>
          </a:xfrm>
        </p:grpSpPr>
        <p:sp>
          <p:nvSpPr>
            <p:cNvPr id="499" name="Google Shape;499;p20"/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3961075" y="1231575"/>
              <a:ext cx="2130000" cy="6501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20"/>
          <p:cNvGrpSpPr/>
          <p:nvPr/>
        </p:nvGrpSpPr>
        <p:grpSpPr>
          <a:xfrm>
            <a:off x="4122280" y="1390725"/>
            <a:ext cx="4412171" cy="331825"/>
            <a:chOff x="4122280" y="1390725"/>
            <a:chExt cx="4412171" cy="331825"/>
          </a:xfrm>
        </p:grpSpPr>
        <p:sp>
          <p:nvSpPr>
            <p:cNvPr id="502" name="Google Shape;502;p20"/>
            <p:cNvSpPr txBox="1"/>
            <p:nvPr/>
          </p:nvSpPr>
          <p:spPr>
            <a:xfrm>
              <a:off x="6201050" y="1390750"/>
              <a:ext cx="2333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eorgia"/>
                  <a:ea typeface="Georgia"/>
                  <a:cs typeface="Georgia"/>
                  <a:sym typeface="Georgia"/>
                </a:rPr>
                <a:t>CNN-RNN model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eorgia"/>
                  <a:ea typeface="Georgia"/>
                  <a:cs typeface="Georgia"/>
                  <a:sym typeface="Georgia"/>
                </a:rPr>
                <a:t>(e.g. LSTM) 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03" name="Google Shape;503;p20"/>
            <p:cNvSpPr txBox="1"/>
            <p:nvPr/>
          </p:nvSpPr>
          <p:spPr>
            <a:xfrm>
              <a:off x="4122280" y="13907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Speech Emotion Recognition (SER)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04" name="Google Shape;504;p20"/>
          <p:cNvSpPr/>
          <p:nvPr/>
        </p:nvSpPr>
        <p:spPr>
          <a:xfrm>
            <a:off x="1924050" y="2362200"/>
            <a:ext cx="2240750" cy="1266825"/>
          </a:xfrm>
          <a:custGeom>
            <a:rect b="b" l="l" r="r" t="t"/>
            <a:pathLst>
              <a:path extrusionOk="0" h="50673" w="8963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sp>
        <p:nvSpPr>
          <p:cNvPr id="505" name="Google Shape;505;p20"/>
          <p:cNvSpPr/>
          <p:nvPr/>
        </p:nvSpPr>
        <p:spPr>
          <a:xfrm>
            <a:off x="1952625" y="3333750"/>
            <a:ext cx="2224100" cy="461975"/>
          </a:xfrm>
          <a:custGeom>
            <a:rect b="b" l="l" r="r" t="t"/>
            <a:pathLst>
              <a:path extrusionOk="0" h="18479" w="88964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506" name="Google Shape;506;p20"/>
          <p:cNvGrpSpPr/>
          <p:nvPr/>
        </p:nvGrpSpPr>
        <p:grpSpPr>
          <a:xfrm>
            <a:off x="3961075" y="3237725"/>
            <a:ext cx="4725875" cy="650250"/>
            <a:chOff x="3961075" y="3237725"/>
            <a:chExt cx="4725875" cy="650250"/>
          </a:xfrm>
        </p:grpSpPr>
        <p:sp>
          <p:nvSpPr>
            <p:cNvPr id="507" name="Google Shape;507;p20"/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3961075" y="3237725"/>
              <a:ext cx="2130000" cy="6501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" name="Google Shape;509;p20"/>
          <p:cNvGrpSpPr/>
          <p:nvPr/>
        </p:nvGrpSpPr>
        <p:grpSpPr>
          <a:xfrm>
            <a:off x="4122280" y="3397025"/>
            <a:ext cx="4412220" cy="331800"/>
            <a:chOff x="4122280" y="3397025"/>
            <a:chExt cx="4412220" cy="331800"/>
          </a:xfrm>
        </p:grpSpPr>
        <p:sp>
          <p:nvSpPr>
            <p:cNvPr id="510" name="Google Shape;510;p20"/>
            <p:cNvSpPr txBox="1"/>
            <p:nvPr/>
          </p:nvSpPr>
          <p:spPr>
            <a:xfrm>
              <a:off x="6424600" y="3397025"/>
              <a:ext cx="2109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eorgia"/>
                  <a:ea typeface="Georgia"/>
                  <a:cs typeface="Georgia"/>
                  <a:sym typeface="Georgia"/>
                </a:rPr>
                <a:t>Fine-tune  TTS model (e.g. Tacotron/ VITS/ WaveNet)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11" name="Google Shape;511;p20"/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Text-to-Speech (TTS)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12" name="Google Shape;512;p20"/>
          <p:cNvGrpSpPr/>
          <p:nvPr/>
        </p:nvGrpSpPr>
        <p:grpSpPr>
          <a:xfrm>
            <a:off x="3961075" y="2234725"/>
            <a:ext cx="4725875" cy="650100"/>
            <a:chOff x="3961075" y="2234725"/>
            <a:chExt cx="4725875" cy="650100"/>
          </a:xfrm>
        </p:grpSpPr>
        <p:sp>
          <p:nvSpPr>
            <p:cNvPr id="513" name="Google Shape;513;p20"/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3961075" y="2234725"/>
              <a:ext cx="2130000" cy="6501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" name="Google Shape;515;p20"/>
          <p:cNvGrpSpPr/>
          <p:nvPr/>
        </p:nvGrpSpPr>
        <p:grpSpPr>
          <a:xfrm>
            <a:off x="4134997" y="2393875"/>
            <a:ext cx="4399403" cy="331800"/>
            <a:chOff x="4134997" y="2393875"/>
            <a:chExt cx="4399403" cy="331800"/>
          </a:xfrm>
        </p:grpSpPr>
        <p:sp>
          <p:nvSpPr>
            <p:cNvPr id="516" name="Google Shape;516;p20"/>
            <p:cNvSpPr txBox="1"/>
            <p:nvPr/>
          </p:nvSpPr>
          <p:spPr>
            <a:xfrm>
              <a:off x="6171900" y="2393875"/>
              <a:ext cx="23625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eorgia"/>
                  <a:ea typeface="Georgia"/>
                  <a:cs typeface="Georgia"/>
                  <a:sym typeface="Georgia"/>
                </a:rPr>
                <a:t>Pre-trained NLP models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eorgia"/>
                  <a:ea typeface="Georgia"/>
                  <a:cs typeface="Georgia"/>
                  <a:sym typeface="Georgia"/>
                </a:rPr>
                <a:t>(e.g. GPT/ LLM/ BERT)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17" name="Google Shape;517;p20"/>
            <p:cNvSpPr txBox="1"/>
            <p:nvPr/>
          </p:nvSpPr>
          <p:spPr>
            <a:xfrm>
              <a:off x="4134997" y="23938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Natural Language Processing  (NLP)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18" name="Google Shape;518;p20"/>
          <p:cNvSpPr/>
          <p:nvPr/>
        </p:nvSpPr>
        <p:spPr>
          <a:xfrm>
            <a:off x="1947875" y="3619500"/>
            <a:ext cx="2233600" cy="1171575"/>
          </a:xfrm>
          <a:custGeom>
            <a:rect b="b" l="l" r="r" t="t"/>
            <a:pathLst>
              <a:path extrusionOk="0" h="46863" w="89344">
                <a:moveTo>
                  <a:pt x="0" y="0"/>
                </a:moveTo>
                <a:lnTo>
                  <a:pt x="89344" y="28956"/>
                </a:lnTo>
                <a:lnTo>
                  <a:pt x="87249" y="46863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519" name="Google Shape;519;p20"/>
          <p:cNvGrpSpPr/>
          <p:nvPr/>
        </p:nvGrpSpPr>
        <p:grpSpPr>
          <a:xfrm>
            <a:off x="3961075" y="4241025"/>
            <a:ext cx="4725875" cy="650400"/>
            <a:chOff x="3961075" y="4241025"/>
            <a:chExt cx="4725875" cy="650400"/>
          </a:xfrm>
        </p:grpSpPr>
        <p:sp>
          <p:nvSpPr>
            <p:cNvPr id="520" name="Google Shape;520;p20"/>
            <p:cNvSpPr/>
            <p:nvPr/>
          </p:nvSpPr>
          <p:spPr>
            <a:xfrm>
              <a:off x="5010150" y="424102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3961075" y="4241025"/>
              <a:ext cx="2130000" cy="6504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" name="Google Shape;522;p20"/>
          <p:cNvGrpSpPr/>
          <p:nvPr/>
        </p:nvGrpSpPr>
        <p:grpSpPr>
          <a:xfrm>
            <a:off x="4122280" y="4400175"/>
            <a:ext cx="4412470" cy="331800"/>
            <a:chOff x="4122280" y="4400175"/>
            <a:chExt cx="4412470" cy="331800"/>
          </a:xfrm>
        </p:grpSpPr>
        <p:sp>
          <p:nvSpPr>
            <p:cNvPr id="523" name="Google Shape;523;p20"/>
            <p:cNvSpPr txBox="1"/>
            <p:nvPr/>
          </p:nvSpPr>
          <p:spPr>
            <a:xfrm>
              <a:off x="5731550" y="4400175"/>
              <a:ext cx="2803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eorgia"/>
                  <a:ea typeface="Georgia"/>
                  <a:cs typeface="Georgia"/>
                  <a:sym typeface="Georgia"/>
                </a:rPr>
                <a:t>Fine-tune DL/ ASR models 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eorgia"/>
                  <a:ea typeface="Georgia"/>
                  <a:cs typeface="Georgia"/>
                  <a:sym typeface="Georgia"/>
                </a:rPr>
                <a:t>(e.g. DeepSpeech/ Whisper/ Wav2Vec)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24" name="Google Shape;524;p20"/>
            <p:cNvSpPr txBox="1"/>
            <p:nvPr/>
          </p:nvSpPr>
          <p:spPr>
            <a:xfrm>
              <a:off x="4122280" y="44001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Speech-to-Text (STT)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525" name="Google Shape;5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909" y="2313595"/>
            <a:ext cx="2471886" cy="22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1"/>
          <p:cNvSpPr/>
          <p:nvPr/>
        </p:nvSpPr>
        <p:spPr>
          <a:xfrm>
            <a:off x="4160625" y="2988113"/>
            <a:ext cx="824700" cy="824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1"/>
          <p:cNvSpPr/>
          <p:nvPr/>
        </p:nvSpPr>
        <p:spPr>
          <a:xfrm>
            <a:off x="4159638" y="1025963"/>
            <a:ext cx="824700" cy="82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1"/>
          <p:cNvSpPr/>
          <p:nvPr/>
        </p:nvSpPr>
        <p:spPr>
          <a:xfrm>
            <a:off x="7300975" y="2028313"/>
            <a:ext cx="824700" cy="824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1"/>
          <p:cNvSpPr/>
          <p:nvPr/>
        </p:nvSpPr>
        <p:spPr>
          <a:xfrm>
            <a:off x="1019288" y="1025963"/>
            <a:ext cx="824700" cy="82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Method and Experimental Setup</a:t>
            </a:r>
            <a:endParaRPr/>
          </a:p>
        </p:txBody>
      </p:sp>
      <p:grpSp>
        <p:nvGrpSpPr>
          <p:cNvPr id="535" name="Google Shape;535;p21"/>
          <p:cNvGrpSpPr/>
          <p:nvPr/>
        </p:nvGrpSpPr>
        <p:grpSpPr>
          <a:xfrm>
            <a:off x="1251221" y="1291306"/>
            <a:ext cx="360818" cy="294030"/>
            <a:chOff x="7963196" y="2903752"/>
            <a:chExt cx="360818" cy="294030"/>
          </a:xfrm>
        </p:grpSpPr>
        <p:sp>
          <p:nvSpPr>
            <p:cNvPr id="536" name="Google Shape;536;p21"/>
            <p:cNvSpPr/>
            <p:nvPr/>
          </p:nvSpPr>
          <p:spPr>
            <a:xfrm>
              <a:off x="8022666" y="2987604"/>
              <a:ext cx="301348" cy="42405"/>
            </a:xfrm>
            <a:custGeom>
              <a:rect b="b" l="l" r="r" t="t"/>
              <a:pathLst>
                <a:path extrusionOk="0" h="1240" w="8812">
                  <a:moveTo>
                    <a:pt x="977" y="1"/>
                  </a:moveTo>
                  <a:cubicBezTo>
                    <a:pt x="500" y="1"/>
                    <a:pt x="96" y="358"/>
                    <a:pt x="48" y="834"/>
                  </a:cubicBezTo>
                  <a:lnTo>
                    <a:pt x="0" y="1239"/>
                  </a:lnTo>
                  <a:lnTo>
                    <a:pt x="8716" y="1239"/>
                  </a:lnTo>
                  <a:lnTo>
                    <a:pt x="8740" y="1025"/>
                  </a:lnTo>
                  <a:cubicBezTo>
                    <a:pt x="8812" y="477"/>
                    <a:pt x="8383" y="1"/>
                    <a:pt x="7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8003925" y="3051143"/>
              <a:ext cx="314412" cy="146639"/>
            </a:xfrm>
            <a:custGeom>
              <a:rect b="b" l="l" r="r" t="t"/>
              <a:pathLst>
                <a:path extrusionOk="0" h="4288" w="9194">
                  <a:moveTo>
                    <a:pt x="477" y="0"/>
                  </a:moveTo>
                  <a:lnTo>
                    <a:pt x="1" y="4287"/>
                  </a:lnTo>
                  <a:lnTo>
                    <a:pt x="7907" y="4287"/>
                  </a:lnTo>
                  <a:cubicBezTo>
                    <a:pt x="8002" y="4287"/>
                    <a:pt x="8121" y="4263"/>
                    <a:pt x="8240" y="4216"/>
                  </a:cubicBezTo>
                  <a:cubicBezTo>
                    <a:pt x="8550" y="4097"/>
                    <a:pt x="8764" y="3811"/>
                    <a:pt x="8812" y="3477"/>
                  </a:cubicBezTo>
                  <a:lnTo>
                    <a:pt x="9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7963196" y="2903752"/>
              <a:ext cx="338829" cy="291568"/>
            </a:xfrm>
            <a:custGeom>
              <a:rect b="b" l="l" r="r" t="t"/>
              <a:pathLst>
                <a:path extrusionOk="0" h="8526" w="9908">
                  <a:moveTo>
                    <a:pt x="930" y="0"/>
                  </a:moveTo>
                  <a:cubicBezTo>
                    <a:pt x="406" y="0"/>
                    <a:pt x="1" y="405"/>
                    <a:pt x="1" y="929"/>
                  </a:cubicBezTo>
                  <a:lnTo>
                    <a:pt x="1" y="7668"/>
                  </a:lnTo>
                  <a:cubicBezTo>
                    <a:pt x="1" y="8073"/>
                    <a:pt x="239" y="8407"/>
                    <a:pt x="596" y="8526"/>
                  </a:cubicBezTo>
                  <a:lnTo>
                    <a:pt x="1192" y="3215"/>
                  </a:lnTo>
                  <a:cubicBezTo>
                    <a:pt x="1285" y="2444"/>
                    <a:pt x="1905" y="1857"/>
                    <a:pt x="2670" y="1857"/>
                  </a:cubicBezTo>
                  <a:cubicBezTo>
                    <a:pt x="2685" y="1857"/>
                    <a:pt x="2701" y="1857"/>
                    <a:pt x="2716" y="1858"/>
                  </a:cubicBezTo>
                  <a:lnTo>
                    <a:pt x="9574" y="1858"/>
                  </a:lnTo>
                  <a:cubicBezTo>
                    <a:pt x="9693" y="1858"/>
                    <a:pt x="9812" y="1858"/>
                    <a:pt x="9908" y="1881"/>
                  </a:cubicBezTo>
                  <a:cubicBezTo>
                    <a:pt x="9789" y="1500"/>
                    <a:pt x="9431" y="1238"/>
                    <a:pt x="9027" y="1238"/>
                  </a:cubicBezTo>
                  <a:lnTo>
                    <a:pt x="4740" y="1238"/>
                  </a:lnTo>
                  <a:lnTo>
                    <a:pt x="3597" y="95"/>
                  </a:lnTo>
                  <a:cubicBezTo>
                    <a:pt x="3549" y="48"/>
                    <a:pt x="3454" y="0"/>
                    <a:pt x="33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" name="Google Shape;539;p21"/>
          <p:cNvGrpSpPr/>
          <p:nvPr/>
        </p:nvGrpSpPr>
        <p:grpSpPr>
          <a:xfrm>
            <a:off x="457201" y="1945230"/>
            <a:ext cx="1948882" cy="824600"/>
            <a:chOff x="457200" y="959300"/>
            <a:chExt cx="2061000" cy="824600"/>
          </a:xfrm>
        </p:grpSpPr>
        <p:sp>
          <p:nvSpPr>
            <p:cNvPr id="540" name="Google Shape;540;p21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Collect the data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1" name="Google Shape;541;p21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Emotional speech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2" name="Google Shape;542;p21"/>
          <p:cNvGrpSpPr/>
          <p:nvPr/>
        </p:nvGrpSpPr>
        <p:grpSpPr>
          <a:xfrm>
            <a:off x="4411141" y="1255456"/>
            <a:ext cx="321730" cy="365708"/>
            <a:chOff x="2440779" y="4628606"/>
            <a:chExt cx="321730" cy="365708"/>
          </a:xfrm>
        </p:grpSpPr>
        <p:sp>
          <p:nvSpPr>
            <p:cNvPr id="543" name="Google Shape;543;p21"/>
            <p:cNvSpPr/>
            <p:nvPr/>
          </p:nvSpPr>
          <p:spPr>
            <a:xfrm>
              <a:off x="2440779" y="4628606"/>
              <a:ext cx="276931" cy="320909"/>
            </a:xfrm>
            <a:custGeom>
              <a:rect b="b" l="l" r="r" t="t"/>
              <a:pathLst>
                <a:path extrusionOk="0" h="9384" w="8098">
                  <a:moveTo>
                    <a:pt x="953" y="1"/>
                  </a:moveTo>
                  <a:cubicBezTo>
                    <a:pt x="430" y="1"/>
                    <a:pt x="1" y="430"/>
                    <a:pt x="1" y="930"/>
                  </a:cubicBezTo>
                  <a:lnTo>
                    <a:pt x="1" y="8479"/>
                  </a:lnTo>
                  <a:cubicBezTo>
                    <a:pt x="1" y="8884"/>
                    <a:pt x="239" y="9241"/>
                    <a:pt x="620" y="9384"/>
                  </a:cubicBezTo>
                  <a:lnTo>
                    <a:pt x="620" y="3097"/>
                  </a:lnTo>
                  <a:cubicBezTo>
                    <a:pt x="620" y="2668"/>
                    <a:pt x="787" y="2263"/>
                    <a:pt x="1096" y="1978"/>
                  </a:cubicBezTo>
                  <a:lnTo>
                    <a:pt x="1978" y="1096"/>
                  </a:lnTo>
                  <a:cubicBezTo>
                    <a:pt x="2263" y="787"/>
                    <a:pt x="2668" y="620"/>
                    <a:pt x="3097" y="620"/>
                  </a:cubicBezTo>
                  <a:lnTo>
                    <a:pt x="8098" y="620"/>
                  </a:lnTo>
                  <a:cubicBezTo>
                    <a:pt x="7955" y="263"/>
                    <a:pt x="7598" y="1"/>
                    <a:pt x="7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1"/>
            <p:cNvSpPr/>
            <p:nvPr/>
          </p:nvSpPr>
          <p:spPr>
            <a:xfrm>
              <a:off x="2483970" y="4671797"/>
              <a:ext cx="278539" cy="322517"/>
            </a:xfrm>
            <a:custGeom>
              <a:rect b="b" l="l" r="r" t="t"/>
              <a:pathLst>
                <a:path extrusionOk="0" h="9431" w="8145">
                  <a:moveTo>
                    <a:pt x="6573" y="3167"/>
                  </a:moveTo>
                  <a:cubicBezTo>
                    <a:pt x="6978" y="3167"/>
                    <a:pt x="6978" y="3787"/>
                    <a:pt x="6573" y="3787"/>
                  </a:cubicBezTo>
                  <a:lnTo>
                    <a:pt x="1548" y="3787"/>
                  </a:lnTo>
                  <a:cubicBezTo>
                    <a:pt x="1143" y="3787"/>
                    <a:pt x="1143" y="3167"/>
                    <a:pt x="1548" y="3167"/>
                  </a:cubicBezTo>
                  <a:close/>
                  <a:moveTo>
                    <a:pt x="6573" y="4430"/>
                  </a:moveTo>
                  <a:cubicBezTo>
                    <a:pt x="6978" y="4430"/>
                    <a:pt x="6978" y="5049"/>
                    <a:pt x="6573" y="5049"/>
                  </a:cubicBezTo>
                  <a:lnTo>
                    <a:pt x="1548" y="5049"/>
                  </a:lnTo>
                  <a:cubicBezTo>
                    <a:pt x="1143" y="5049"/>
                    <a:pt x="1143" y="4430"/>
                    <a:pt x="1548" y="4430"/>
                  </a:cubicBezTo>
                  <a:close/>
                  <a:moveTo>
                    <a:pt x="6573" y="5668"/>
                  </a:moveTo>
                  <a:cubicBezTo>
                    <a:pt x="6978" y="5668"/>
                    <a:pt x="6978" y="6311"/>
                    <a:pt x="6573" y="6311"/>
                  </a:cubicBezTo>
                  <a:lnTo>
                    <a:pt x="1548" y="6311"/>
                  </a:lnTo>
                  <a:cubicBezTo>
                    <a:pt x="1143" y="6311"/>
                    <a:pt x="1143" y="5668"/>
                    <a:pt x="1548" y="5668"/>
                  </a:cubicBezTo>
                  <a:close/>
                  <a:moveTo>
                    <a:pt x="6573" y="6930"/>
                  </a:moveTo>
                  <a:cubicBezTo>
                    <a:pt x="6954" y="6954"/>
                    <a:pt x="6954" y="7525"/>
                    <a:pt x="6573" y="7549"/>
                  </a:cubicBezTo>
                  <a:lnTo>
                    <a:pt x="1548" y="7549"/>
                  </a:lnTo>
                  <a:cubicBezTo>
                    <a:pt x="1167" y="7525"/>
                    <a:pt x="1167" y="6954"/>
                    <a:pt x="1548" y="6930"/>
                  </a:cubicBezTo>
                  <a:close/>
                  <a:moveTo>
                    <a:pt x="2501" y="0"/>
                  </a:moveTo>
                  <a:lnTo>
                    <a:pt x="2501" y="2191"/>
                  </a:lnTo>
                  <a:cubicBezTo>
                    <a:pt x="2501" y="2358"/>
                    <a:pt x="2358" y="2501"/>
                    <a:pt x="2191" y="2501"/>
                  </a:cubicBezTo>
                  <a:lnTo>
                    <a:pt x="0" y="2501"/>
                  </a:lnTo>
                  <a:lnTo>
                    <a:pt x="0" y="8502"/>
                  </a:lnTo>
                  <a:cubicBezTo>
                    <a:pt x="0" y="9002"/>
                    <a:pt x="429" y="9431"/>
                    <a:pt x="953" y="9431"/>
                  </a:cubicBezTo>
                  <a:lnTo>
                    <a:pt x="7192" y="9431"/>
                  </a:lnTo>
                  <a:cubicBezTo>
                    <a:pt x="7716" y="9431"/>
                    <a:pt x="8145" y="9002"/>
                    <a:pt x="8121" y="8502"/>
                  </a:cubicBezTo>
                  <a:lnTo>
                    <a:pt x="8121" y="929"/>
                  </a:lnTo>
                  <a:cubicBezTo>
                    <a:pt x="8145" y="429"/>
                    <a:pt x="7716" y="0"/>
                    <a:pt x="7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2483149" y="4671797"/>
              <a:ext cx="64360" cy="64360"/>
            </a:xfrm>
            <a:custGeom>
              <a:rect b="b" l="l" r="r" t="t"/>
              <a:pathLst>
                <a:path extrusionOk="0" h="1882" w="1882">
                  <a:moveTo>
                    <a:pt x="1834" y="0"/>
                  </a:moveTo>
                  <a:cubicBezTo>
                    <a:pt x="1596" y="0"/>
                    <a:pt x="1358" y="95"/>
                    <a:pt x="1167" y="286"/>
                  </a:cubicBezTo>
                  <a:lnTo>
                    <a:pt x="286" y="1167"/>
                  </a:lnTo>
                  <a:cubicBezTo>
                    <a:pt x="96" y="1357"/>
                    <a:pt x="0" y="1619"/>
                    <a:pt x="0" y="1881"/>
                  </a:cubicBezTo>
                  <a:lnTo>
                    <a:pt x="1882" y="1881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" name="Google Shape;546;p21"/>
          <p:cNvGrpSpPr/>
          <p:nvPr/>
        </p:nvGrpSpPr>
        <p:grpSpPr>
          <a:xfrm>
            <a:off x="3597551" y="1945230"/>
            <a:ext cx="1948882" cy="824600"/>
            <a:chOff x="457200" y="959300"/>
            <a:chExt cx="2061000" cy="824600"/>
          </a:xfrm>
        </p:grpSpPr>
        <p:sp>
          <p:nvSpPr>
            <p:cNvPr id="547" name="Google Shape;547;p21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Prepare the data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8" name="Google Shape;548;p21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Voice samples labeled with emotions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9" name="Google Shape;549;p21"/>
          <p:cNvGrpSpPr/>
          <p:nvPr/>
        </p:nvGrpSpPr>
        <p:grpSpPr>
          <a:xfrm>
            <a:off x="7532914" y="2263025"/>
            <a:ext cx="360819" cy="355292"/>
            <a:chOff x="4781114" y="2878202"/>
            <a:chExt cx="360819" cy="355292"/>
          </a:xfrm>
        </p:grpSpPr>
        <p:sp>
          <p:nvSpPr>
            <p:cNvPr id="550" name="Google Shape;550;p21"/>
            <p:cNvSpPr/>
            <p:nvPr/>
          </p:nvSpPr>
          <p:spPr>
            <a:xfrm>
              <a:off x="4902990" y="2878202"/>
              <a:ext cx="116247" cy="110378"/>
            </a:xfrm>
            <a:custGeom>
              <a:rect b="b" l="l" r="r" t="t"/>
              <a:pathLst>
                <a:path extrusionOk="0" h="3235" w="3407">
                  <a:moveTo>
                    <a:pt x="1645" y="0"/>
                  </a:moveTo>
                  <a:cubicBezTo>
                    <a:pt x="811" y="0"/>
                    <a:pt x="1" y="641"/>
                    <a:pt x="1" y="1610"/>
                  </a:cubicBezTo>
                  <a:cubicBezTo>
                    <a:pt x="1" y="2591"/>
                    <a:pt x="804" y="3235"/>
                    <a:pt x="1634" y="3235"/>
                  </a:cubicBezTo>
                  <a:cubicBezTo>
                    <a:pt x="2033" y="3235"/>
                    <a:pt x="2438" y="3086"/>
                    <a:pt x="2763" y="2753"/>
                  </a:cubicBezTo>
                  <a:cubicBezTo>
                    <a:pt x="3406" y="2134"/>
                    <a:pt x="3406" y="1110"/>
                    <a:pt x="2763" y="467"/>
                  </a:cubicBezTo>
                  <a:cubicBezTo>
                    <a:pt x="2441" y="145"/>
                    <a:pt x="2041" y="0"/>
                    <a:pt x="1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4781114" y="3000522"/>
              <a:ext cx="115428" cy="110754"/>
            </a:xfrm>
            <a:custGeom>
              <a:rect b="b" l="l" r="r" t="t"/>
              <a:pathLst>
                <a:path extrusionOk="0" h="3246" w="3383">
                  <a:moveTo>
                    <a:pt x="1626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16" y="3246"/>
                  </a:cubicBezTo>
                  <a:cubicBezTo>
                    <a:pt x="2012" y="3246"/>
                    <a:pt x="2414" y="3097"/>
                    <a:pt x="2739" y="2764"/>
                  </a:cubicBezTo>
                  <a:cubicBezTo>
                    <a:pt x="3382" y="2145"/>
                    <a:pt x="3382" y="1121"/>
                    <a:pt x="2739" y="478"/>
                  </a:cubicBezTo>
                  <a:cubicBezTo>
                    <a:pt x="2417" y="148"/>
                    <a:pt x="2019" y="1"/>
                    <a:pt x="1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5025686" y="3000522"/>
              <a:ext cx="116247" cy="110754"/>
            </a:xfrm>
            <a:custGeom>
              <a:rect b="b" l="l" r="r" t="t"/>
              <a:pathLst>
                <a:path extrusionOk="0" h="3246" w="3407">
                  <a:moveTo>
                    <a:pt x="1634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23" y="3246"/>
                  </a:cubicBezTo>
                  <a:cubicBezTo>
                    <a:pt x="2023" y="3246"/>
                    <a:pt x="2431" y="3097"/>
                    <a:pt x="2763" y="2764"/>
                  </a:cubicBezTo>
                  <a:cubicBezTo>
                    <a:pt x="3406" y="2145"/>
                    <a:pt x="3406" y="1121"/>
                    <a:pt x="2763" y="478"/>
                  </a:cubicBezTo>
                  <a:cubicBezTo>
                    <a:pt x="2434" y="148"/>
                    <a:pt x="2030" y="1"/>
                    <a:pt x="1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4890707" y="3123081"/>
              <a:ext cx="122832" cy="110412"/>
            </a:xfrm>
            <a:custGeom>
              <a:rect b="b" l="l" r="r" t="t"/>
              <a:pathLst>
                <a:path extrusionOk="0" h="3236" w="3600">
                  <a:moveTo>
                    <a:pt x="2003" y="1"/>
                  </a:moveTo>
                  <a:cubicBezTo>
                    <a:pt x="964" y="1"/>
                    <a:pt x="1" y="1047"/>
                    <a:pt x="504" y="2244"/>
                  </a:cubicBezTo>
                  <a:cubicBezTo>
                    <a:pt x="784" y="2925"/>
                    <a:pt x="1376" y="3235"/>
                    <a:pt x="1968" y="3235"/>
                  </a:cubicBezTo>
                  <a:cubicBezTo>
                    <a:pt x="2784" y="3235"/>
                    <a:pt x="3600" y="2646"/>
                    <a:pt x="3600" y="1625"/>
                  </a:cubicBezTo>
                  <a:cubicBezTo>
                    <a:pt x="3600" y="1196"/>
                    <a:pt x="3433" y="791"/>
                    <a:pt x="3123" y="482"/>
                  </a:cubicBezTo>
                  <a:cubicBezTo>
                    <a:pt x="2787" y="146"/>
                    <a:pt x="2390" y="1"/>
                    <a:pt x="2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4837958" y="2939277"/>
              <a:ext cx="57765" cy="53022"/>
            </a:xfrm>
            <a:custGeom>
              <a:rect b="b" l="l" r="r" t="t"/>
              <a:pathLst>
                <a:path extrusionOk="0" h="1554" w="1693">
                  <a:moveTo>
                    <a:pt x="1354" y="1"/>
                  </a:moveTo>
                  <a:cubicBezTo>
                    <a:pt x="1291" y="1"/>
                    <a:pt x="1226" y="20"/>
                    <a:pt x="1169" y="58"/>
                  </a:cubicBezTo>
                  <a:cubicBezTo>
                    <a:pt x="788" y="344"/>
                    <a:pt x="430" y="677"/>
                    <a:pt x="168" y="1082"/>
                  </a:cubicBezTo>
                  <a:cubicBezTo>
                    <a:pt x="0" y="1318"/>
                    <a:pt x="201" y="1553"/>
                    <a:pt x="417" y="1553"/>
                  </a:cubicBezTo>
                  <a:cubicBezTo>
                    <a:pt x="507" y="1553"/>
                    <a:pt x="599" y="1513"/>
                    <a:pt x="669" y="1415"/>
                  </a:cubicBezTo>
                  <a:cubicBezTo>
                    <a:pt x="883" y="1082"/>
                    <a:pt x="1193" y="796"/>
                    <a:pt x="1526" y="558"/>
                  </a:cubicBezTo>
                  <a:cubicBezTo>
                    <a:pt x="1669" y="463"/>
                    <a:pt x="1693" y="272"/>
                    <a:pt x="1597" y="129"/>
                  </a:cubicBezTo>
                  <a:cubicBezTo>
                    <a:pt x="1540" y="44"/>
                    <a:pt x="1449" y="1"/>
                    <a:pt x="1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5020841" y="3119499"/>
              <a:ext cx="58652" cy="53227"/>
            </a:xfrm>
            <a:custGeom>
              <a:rect b="b" l="l" r="r" t="t"/>
              <a:pathLst>
                <a:path extrusionOk="0" h="1560" w="1719">
                  <a:moveTo>
                    <a:pt x="1290" y="1"/>
                  </a:moveTo>
                  <a:cubicBezTo>
                    <a:pt x="1203" y="1"/>
                    <a:pt x="1115" y="40"/>
                    <a:pt x="1048" y="134"/>
                  </a:cubicBezTo>
                  <a:cubicBezTo>
                    <a:pt x="810" y="468"/>
                    <a:pt x="524" y="777"/>
                    <a:pt x="191" y="992"/>
                  </a:cubicBezTo>
                  <a:cubicBezTo>
                    <a:pt x="48" y="1087"/>
                    <a:pt x="0" y="1277"/>
                    <a:pt x="119" y="1420"/>
                  </a:cubicBezTo>
                  <a:cubicBezTo>
                    <a:pt x="163" y="1507"/>
                    <a:pt x="260" y="1559"/>
                    <a:pt x="355" y="1559"/>
                  </a:cubicBezTo>
                  <a:cubicBezTo>
                    <a:pt x="417" y="1559"/>
                    <a:pt x="478" y="1538"/>
                    <a:pt x="524" y="1492"/>
                  </a:cubicBezTo>
                  <a:cubicBezTo>
                    <a:pt x="929" y="1230"/>
                    <a:pt x="1262" y="872"/>
                    <a:pt x="1548" y="491"/>
                  </a:cubicBezTo>
                  <a:cubicBezTo>
                    <a:pt x="1719" y="252"/>
                    <a:pt x="1510" y="1"/>
                    <a:pt x="1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4837855" y="3119499"/>
              <a:ext cx="58686" cy="53227"/>
            </a:xfrm>
            <a:custGeom>
              <a:rect b="b" l="l" r="r" t="t"/>
              <a:pathLst>
                <a:path extrusionOk="0" h="1560" w="1720">
                  <a:moveTo>
                    <a:pt x="429" y="1"/>
                  </a:moveTo>
                  <a:cubicBezTo>
                    <a:pt x="210" y="1"/>
                    <a:pt x="1" y="252"/>
                    <a:pt x="171" y="491"/>
                  </a:cubicBezTo>
                  <a:cubicBezTo>
                    <a:pt x="457" y="872"/>
                    <a:pt x="791" y="1230"/>
                    <a:pt x="1196" y="1492"/>
                  </a:cubicBezTo>
                  <a:cubicBezTo>
                    <a:pt x="1242" y="1538"/>
                    <a:pt x="1303" y="1559"/>
                    <a:pt x="1365" y="1559"/>
                  </a:cubicBezTo>
                  <a:cubicBezTo>
                    <a:pt x="1464" y="1559"/>
                    <a:pt x="1566" y="1507"/>
                    <a:pt x="1624" y="1420"/>
                  </a:cubicBezTo>
                  <a:cubicBezTo>
                    <a:pt x="1719" y="1277"/>
                    <a:pt x="1672" y="1087"/>
                    <a:pt x="1529" y="992"/>
                  </a:cubicBezTo>
                  <a:cubicBezTo>
                    <a:pt x="1196" y="777"/>
                    <a:pt x="910" y="468"/>
                    <a:pt x="672" y="134"/>
                  </a:cubicBezTo>
                  <a:cubicBezTo>
                    <a:pt x="604" y="40"/>
                    <a:pt x="516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5020841" y="2939277"/>
              <a:ext cx="57765" cy="53022"/>
            </a:xfrm>
            <a:custGeom>
              <a:rect b="b" l="l" r="r" t="t"/>
              <a:pathLst>
                <a:path extrusionOk="0" h="1554" w="1693">
                  <a:moveTo>
                    <a:pt x="339" y="1"/>
                  </a:moveTo>
                  <a:cubicBezTo>
                    <a:pt x="244" y="1"/>
                    <a:pt x="152" y="44"/>
                    <a:pt x="95" y="129"/>
                  </a:cubicBezTo>
                  <a:cubicBezTo>
                    <a:pt x="0" y="272"/>
                    <a:pt x="24" y="463"/>
                    <a:pt x="167" y="558"/>
                  </a:cubicBezTo>
                  <a:cubicBezTo>
                    <a:pt x="500" y="796"/>
                    <a:pt x="810" y="1082"/>
                    <a:pt x="1024" y="1415"/>
                  </a:cubicBezTo>
                  <a:cubicBezTo>
                    <a:pt x="1094" y="1513"/>
                    <a:pt x="1186" y="1553"/>
                    <a:pt x="1276" y="1553"/>
                  </a:cubicBezTo>
                  <a:cubicBezTo>
                    <a:pt x="1492" y="1553"/>
                    <a:pt x="1693" y="1318"/>
                    <a:pt x="1524" y="1082"/>
                  </a:cubicBezTo>
                  <a:cubicBezTo>
                    <a:pt x="1262" y="677"/>
                    <a:pt x="905" y="344"/>
                    <a:pt x="524" y="58"/>
                  </a:cubicBezTo>
                  <a:cubicBezTo>
                    <a:pt x="467" y="20"/>
                    <a:pt x="402" y="1"/>
                    <a:pt x="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" name="Google Shape;558;p21"/>
          <p:cNvGrpSpPr/>
          <p:nvPr/>
        </p:nvGrpSpPr>
        <p:grpSpPr>
          <a:xfrm>
            <a:off x="6738901" y="2929230"/>
            <a:ext cx="1948882" cy="824600"/>
            <a:chOff x="457200" y="959300"/>
            <a:chExt cx="2061000" cy="824600"/>
          </a:xfrm>
        </p:grpSpPr>
        <p:sp>
          <p:nvSpPr>
            <p:cNvPr id="559" name="Google Shape;559;p21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Train a model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0" name="Google Shape;560;p21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Build SER &amp; NLP model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61" name="Google Shape;561;p21"/>
          <p:cNvSpPr/>
          <p:nvPr/>
        </p:nvSpPr>
        <p:spPr>
          <a:xfrm>
            <a:off x="4377954" y="3217722"/>
            <a:ext cx="390060" cy="365493"/>
          </a:xfrm>
          <a:custGeom>
            <a:rect b="b" l="l" r="r" t="t"/>
            <a:pathLst>
              <a:path extrusionOk="0" h="10712" w="11432">
                <a:moveTo>
                  <a:pt x="6880" y="1261"/>
                </a:moveTo>
                <a:cubicBezTo>
                  <a:pt x="7296" y="1261"/>
                  <a:pt x="7296" y="1884"/>
                  <a:pt x="6880" y="1884"/>
                </a:cubicBezTo>
                <a:cubicBezTo>
                  <a:pt x="6865" y="1884"/>
                  <a:pt x="6850" y="1883"/>
                  <a:pt x="6835" y="1882"/>
                </a:cubicBezTo>
                <a:cubicBezTo>
                  <a:pt x="5716" y="1882"/>
                  <a:pt x="4811" y="2787"/>
                  <a:pt x="4811" y="3906"/>
                </a:cubicBezTo>
                <a:cubicBezTo>
                  <a:pt x="4799" y="4097"/>
                  <a:pt x="4656" y="4192"/>
                  <a:pt x="4510" y="4192"/>
                </a:cubicBezTo>
                <a:cubicBezTo>
                  <a:pt x="4364" y="4192"/>
                  <a:pt x="4215" y="4097"/>
                  <a:pt x="4191" y="3906"/>
                </a:cubicBezTo>
                <a:cubicBezTo>
                  <a:pt x="4191" y="2454"/>
                  <a:pt x="5382" y="1263"/>
                  <a:pt x="6835" y="1263"/>
                </a:cubicBezTo>
                <a:cubicBezTo>
                  <a:pt x="6850" y="1261"/>
                  <a:pt x="6865" y="1261"/>
                  <a:pt x="6880" y="1261"/>
                </a:cubicBezTo>
                <a:close/>
                <a:moveTo>
                  <a:pt x="6835" y="1"/>
                </a:moveTo>
                <a:cubicBezTo>
                  <a:pt x="3501" y="1"/>
                  <a:pt x="1691" y="3906"/>
                  <a:pt x="3858" y="6430"/>
                </a:cubicBezTo>
                <a:lnTo>
                  <a:pt x="3239" y="7050"/>
                </a:lnTo>
                <a:lnTo>
                  <a:pt x="3025" y="6835"/>
                </a:lnTo>
                <a:cubicBezTo>
                  <a:pt x="2965" y="6764"/>
                  <a:pt x="2882" y="6728"/>
                  <a:pt x="2798" y="6728"/>
                </a:cubicBezTo>
                <a:cubicBezTo>
                  <a:pt x="2715" y="6728"/>
                  <a:pt x="2632" y="6764"/>
                  <a:pt x="2572" y="6835"/>
                </a:cubicBezTo>
                <a:lnTo>
                  <a:pt x="119" y="9288"/>
                </a:lnTo>
                <a:cubicBezTo>
                  <a:pt x="0" y="9407"/>
                  <a:pt x="0" y="9622"/>
                  <a:pt x="119" y="9741"/>
                </a:cubicBezTo>
                <a:lnTo>
                  <a:pt x="1000" y="10622"/>
                </a:lnTo>
                <a:cubicBezTo>
                  <a:pt x="1060" y="10681"/>
                  <a:pt x="1143" y="10711"/>
                  <a:pt x="1227" y="10711"/>
                </a:cubicBezTo>
                <a:cubicBezTo>
                  <a:pt x="1310" y="10711"/>
                  <a:pt x="1393" y="10681"/>
                  <a:pt x="1453" y="10622"/>
                </a:cubicBezTo>
                <a:lnTo>
                  <a:pt x="3906" y="8169"/>
                </a:lnTo>
                <a:cubicBezTo>
                  <a:pt x="4049" y="8050"/>
                  <a:pt x="4049" y="7836"/>
                  <a:pt x="3906" y="7716"/>
                </a:cubicBezTo>
                <a:lnTo>
                  <a:pt x="3691" y="7502"/>
                </a:lnTo>
                <a:lnTo>
                  <a:pt x="4311" y="6883"/>
                </a:lnTo>
                <a:cubicBezTo>
                  <a:pt x="5055" y="7516"/>
                  <a:pt x="5944" y="7811"/>
                  <a:pt x="6820" y="7811"/>
                </a:cubicBezTo>
                <a:cubicBezTo>
                  <a:pt x="8383" y="7811"/>
                  <a:pt x="9907" y="6873"/>
                  <a:pt x="10502" y="5240"/>
                </a:cubicBezTo>
                <a:cubicBezTo>
                  <a:pt x="11431" y="2692"/>
                  <a:pt x="9550" y="1"/>
                  <a:pt x="68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1"/>
          <p:cNvSpPr/>
          <p:nvPr/>
        </p:nvSpPr>
        <p:spPr>
          <a:xfrm>
            <a:off x="1019288" y="2988113"/>
            <a:ext cx="824700" cy="82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3" name="Google Shape;563;p21"/>
          <p:cNvGrpSpPr/>
          <p:nvPr/>
        </p:nvGrpSpPr>
        <p:grpSpPr>
          <a:xfrm>
            <a:off x="457200" y="3907380"/>
            <a:ext cx="1948882" cy="1009695"/>
            <a:chOff x="457199" y="959300"/>
            <a:chExt cx="2061001" cy="1009695"/>
          </a:xfrm>
        </p:grpSpPr>
        <p:sp>
          <p:nvSpPr>
            <p:cNvPr id="564" name="Google Shape;564;p21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Improve 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5" name="Google Shape;565;p21"/>
            <p:cNvSpPr txBox="1"/>
            <p:nvPr/>
          </p:nvSpPr>
          <p:spPr>
            <a:xfrm>
              <a:off x="457199" y="1300895"/>
              <a:ext cx="2061000" cy="66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 Integrating model into the chatbot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6" name="Google Shape;566;p21"/>
          <p:cNvGrpSpPr/>
          <p:nvPr/>
        </p:nvGrpSpPr>
        <p:grpSpPr>
          <a:xfrm>
            <a:off x="3598551" y="3907380"/>
            <a:ext cx="1948882" cy="824600"/>
            <a:chOff x="457200" y="959300"/>
            <a:chExt cx="2061000" cy="824600"/>
          </a:xfrm>
        </p:grpSpPr>
        <p:sp>
          <p:nvSpPr>
            <p:cNvPr id="567" name="Google Shape;567;p21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Evaluate the model</a:t>
              </a:r>
              <a:endParaRPr b="1" sz="18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8" name="Google Shape;568;p21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Combined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9" name="Google Shape;569;p21"/>
          <p:cNvGrpSpPr/>
          <p:nvPr/>
        </p:nvGrpSpPr>
        <p:grpSpPr>
          <a:xfrm>
            <a:off x="1243322" y="3221070"/>
            <a:ext cx="376627" cy="358819"/>
            <a:chOff x="2430622" y="2290545"/>
            <a:chExt cx="376627" cy="358819"/>
          </a:xfrm>
        </p:grpSpPr>
        <p:sp>
          <p:nvSpPr>
            <p:cNvPr id="570" name="Google Shape;570;p21"/>
            <p:cNvSpPr/>
            <p:nvPr/>
          </p:nvSpPr>
          <p:spPr>
            <a:xfrm>
              <a:off x="2430622" y="2290545"/>
              <a:ext cx="269166" cy="327896"/>
            </a:xfrm>
            <a:custGeom>
              <a:rect b="b" l="l" r="r" t="t"/>
              <a:pathLst>
                <a:path extrusionOk="0" h="9575" w="7860">
                  <a:moveTo>
                    <a:pt x="6264" y="2025"/>
                  </a:moveTo>
                  <a:cubicBezTo>
                    <a:pt x="6669" y="2025"/>
                    <a:pt x="6669" y="2620"/>
                    <a:pt x="6264" y="2620"/>
                  </a:cubicBezTo>
                  <a:lnTo>
                    <a:pt x="4430" y="2620"/>
                  </a:lnTo>
                  <a:cubicBezTo>
                    <a:pt x="4025" y="2620"/>
                    <a:pt x="4025" y="2025"/>
                    <a:pt x="4430" y="2025"/>
                  </a:cubicBezTo>
                  <a:close/>
                  <a:moveTo>
                    <a:pt x="3406" y="2025"/>
                  </a:moveTo>
                  <a:cubicBezTo>
                    <a:pt x="3811" y="2025"/>
                    <a:pt x="3811" y="2644"/>
                    <a:pt x="3406" y="2644"/>
                  </a:cubicBezTo>
                  <a:lnTo>
                    <a:pt x="1572" y="2644"/>
                  </a:lnTo>
                  <a:cubicBezTo>
                    <a:pt x="1144" y="2644"/>
                    <a:pt x="1144" y="2025"/>
                    <a:pt x="1572" y="2025"/>
                  </a:cubicBezTo>
                  <a:close/>
                  <a:moveTo>
                    <a:pt x="3406" y="3239"/>
                  </a:moveTo>
                  <a:cubicBezTo>
                    <a:pt x="3811" y="3239"/>
                    <a:pt x="3811" y="3859"/>
                    <a:pt x="3406" y="3859"/>
                  </a:cubicBezTo>
                  <a:lnTo>
                    <a:pt x="1572" y="3859"/>
                  </a:lnTo>
                  <a:cubicBezTo>
                    <a:pt x="1144" y="3859"/>
                    <a:pt x="1144" y="3239"/>
                    <a:pt x="1572" y="3239"/>
                  </a:cubicBezTo>
                  <a:close/>
                  <a:moveTo>
                    <a:pt x="6264" y="3239"/>
                  </a:moveTo>
                  <a:cubicBezTo>
                    <a:pt x="6669" y="3239"/>
                    <a:pt x="6669" y="3859"/>
                    <a:pt x="6264" y="3859"/>
                  </a:cubicBezTo>
                  <a:lnTo>
                    <a:pt x="4430" y="3859"/>
                  </a:lnTo>
                  <a:cubicBezTo>
                    <a:pt x="4025" y="3859"/>
                    <a:pt x="4025" y="3239"/>
                    <a:pt x="4430" y="3239"/>
                  </a:cubicBezTo>
                  <a:close/>
                  <a:moveTo>
                    <a:pt x="3406" y="4478"/>
                  </a:moveTo>
                  <a:cubicBezTo>
                    <a:pt x="3811" y="4478"/>
                    <a:pt x="3811" y="5097"/>
                    <a:pt x="3406" y="5097"/>
                  </a:cubicBezTo>
                  <a:lnTo>
                    <a:pt x="1572" y="5097"/>
                  </a:lnTo>
                  <a:cubicBezTo>
                    <a:pt x="1144" y="5097"/>
                    <a:pt x="1144" y="4478"/>
                    <a:pt x="1572" y="4478"/>
                  </a:cubicBezTo>
                  <a:close/>
                  <a:moveTo>
                    <a:pt x="5311" y="4478"/>
                  </a:moveTo>
                  <a:cubicBezTo>
                    <a:pt x="5716" y="4478"/>
                    <a:pt x="5716" y="5097"/>
                    <a:pt x="5311" y="5097"/>
                  </a:cubicBezTo>
                  <a:lnTo>
                    <a:pt x="4406" y="5097"/>
                  </a:lnTo>
                  <a:cubicBezTo>
                    <a:pt x="4263" y="5097"/>
                    <a:pt x="4120" y="4954"/>
                    <a:pt x="4120" y="4811"/>
                  </a:cubicBezTo>
                  <a:lnTo>
                    <a:pt x="4120" y="4787"/>
                  </a:lnTo>
                  <a:cubicBezTo>
                    <a:pt x="4120" y="4621"/>
                    <a:pt x="4263" y="4478"/>
                    <a:pt x="4406" y="4478"/>
                  </a:cubicBezTo>
                  <a:close/>
                  <a:moveTo>
                    <a:pt x="3406" y="5716"/>
                  </a:moveTo>
                  <a:cubicBezTo>
                    <a:pt x="3811" y="5716"/>
                    <a:pt x="3811" y="6311"/>
                    <a:pt x="3406" y="6311"/>
                  </a:cubicBezTo>
                  <a:lnTo>
                    <a:pt x="1572" y="6311"/>
                  </a:lnTo>
                  <a:cubicBezTo>
                    <a:pt x="1144" y="6311"/>
                    <a:pt x="1144" y="5716"/>
                    <a:pt x="1572" y="5716"/>
                  </a:cubicBezTo>
                  <a:close/>
                  <a:moveTo>
                    <a:pt x="3406" y="6954"/>
                  </a:moveTo>
                  <a:cubicBezTo>
                    <a:pt x="3811" y="6954"/>
                    <a:pt x="3811" y="7574"/>
                    <a:pt x="3406" y="7574"/>
                  </a:cubicBezTo>
                  <a:lnTo>
                    <a:pt x="1572" y="7574"/>
                  </a:lnTo>
                  <a:cubicBezTo>
                    <a:pt x="1144" y="7574"/>
                    <a:pt x="1144" y="6954"/>
                    <a:pt x="1572" y="6954"/>
                  </a:cubicBezTo>
                  <a:close/>
                  <a:moveTo>
                    <a:pt x="1263" y="1"/>
                  </a:moveTo>
                  <a:cubicBezTo>
                    <a:pt x="572" y="1"/>
                    <a:pt x="1" y="548"/>
                    <a:pt x="1" y="1239"/>
                  </a:cubicBezTo>
                  <a:lnTo>
                    <a:pt x="1" y="8336"/>
                  </a:lnTo>
                  <a:cubicBezTo>
                    <a:pt x="1" y="9026"/>
                    <a:pt x="572" y="9574"/>
                    <a:pt x="1263" y="9574"/>
                  </a:cubicBezTo>
                  <a:lnTo>
                    <a:pt x="4835" y="9574"/>
                  </a:lnTo>
                  <a:cubicBezTo>
                    <a:pt x="3531" y="7488"/>
                    <a:pt x="5012" y="4787"/>
                    <a:pt x="7470" y="4787"/>
                  </a:cubicBezTo>
                  <a:cubicBezTo>
                    <a:pt x="7481" y="4787"/>
                    <a:pt x="7491" y="4787"/>
                    <a:pt x="7502" y="4787"/>
                  </a:cubicBezTo>
                  <a:lnTo>
                    <a:pt x="7550" y="4787"/>
                  </a:lnTo>
                  <a:cubicBezTo>
                    <a:pt x="7645" y="4787"/>
                    <a:pt x="7740" y="4787"/>
                    <a:pt x="7859" y="4811"/>
                  </a:cubicBezTo>
                  <a:lnTo>
                    <a:pt x="7859" y="1239"/>
                  </a:lnTo>
                  <a:cubicBezTo>
                    <a:pt x="7836" y="548"/>
                    <a:pt x="7288" y="1"/>
                    <a:pt x="6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2565993" y="2474852"/>
              <a:ext cx="241256" cy="174513"/>
            </a:xfrm>
            <a:custGeom>
              <a:rect b="b" l="l" r="r" t="t"/>
              <a:pathLst>
                <a:path extrusionOk="0" h="5096" w="7045">
                  <a:moveTo>
                    <a:pt x="4400" y="1625"/>
                  </a:moveTo>
                  <a:cubicBezTo>
                    <a:pt x="4628" y="1625"/>
                    <a:pt x="4838" y="1897"/>
                    <a:pt x="4645" y="2144"/>
                  </a:cubicBezTo>
                  <a:lnTo>
                    <a:pt x="3668" y="3359"/>
                  </a:lnTo>
                  <a:cubicBezTo>
                    <a:pt x="3613" y="3428"/>
                    <a:pt x="3525" y="3465"/>
                    <a:pt x="3438" y="3465"/>
                  </a:cubicBezTo>
                  <a:cubicBezTo>
                    <a:pt x="3375" y="3465"/>
                    <a:pt x="3313" y="3446"/>
                    <a:pt x="3263" y="3406"/>
                  </a:cubicBezTo>
                  <a:lnTo>
                    <a:pt x="2525" y="2882"/>
                  </a:lnTo>
                  <a:cubicBezTo>
                    <a:pt x="2382" y="2787"/>
                    <a:pt x="2358" y="2573"/>
                    <a:pt x="2454" y="2454"/>
                  </a:cubicBezTo>
                  <a:cubicBezTo>
                    <a:pt x="2512" y="2366"/>
                    <a:pt x="2605" y="2315"/>
                    <a:pt x="2702" y="2315"/>
                  </a:cubicBezTo>
                  <a:cubicBezTo>
                    <a:pt x="2764" y="2315"/>
                    <a:pt x="2827" y="2336"/>
                    <a:pt x="2882" y="2382"/>
                  </a:cubicBezTo>
                  <a:lnTo>
                    <a:pt x="3382" y="2739"/>
                  </a:lnTo>
                  <a:lnTo>
                    <a:pt x="4168" y="1739"/>
                  </a:lnTo>
                  <a:cubicBezTo>
                    <a:pt x="4237" y="1659"/>
                    <a:pt x="4319" y="1625"/>
                    <a:pt x="4400" y="1625"/>
                  </a:cubicBezTo>
                  <a:close/>
                  <a:moveTo>
                    <a:pt x="3525" y="1"/>
                  </a:moveTo>
                  <a:cubicBezTo>
                    <a:pt x="739" y="1"/>
                    <a:pt x="1" y="3835"/>
                    <a:pt x="2549" y="4883"/>
                  </a:cubicBezTo>
                  <a:cubicBezTo>
                    <a:pt x="2902" y="5030"/>
                    <a:pt x="3247" y="5096"/>
                    <a:pt x="3576" y="5096"/>
                  </a:cubicBezTo>
                  <a:cubicBezTo>
                    <a:pt x="5644" y="5096"/>
                    <a:pt x="7044" y="2468"/>
                    <a:pt x="5359" y="763"/>
                  </a:cubicBezTo>
                  <a:cubicBezTo>
                    <a:pt x="4883" y="263"/>
                    <a:pt x="4240" y="1"/>
                    <a:pt x="3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72" name="Google Shape;572;p21"/>
          <p:cNvCxnSpPr>
            <a:stCxn id="533" idx="6"/>
            <a:endCxn id="531" idx="2"/>
          </p:cNvCxnSpPr>
          <p:nvPr/>
        </p:nvCxnSpPr>
        <p:spPr>
          <a:xfrm>
            <a:off x="1843988" y="1438313"/>
            <a:ext cx="231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" name="Google Shape;573;p21"/>
          <p:cNvCxnSpPr>
            <a:stCxn id="531" idx="6"/>
            <a:endCxn id="532" idx="1"/>
          </p:cNvCxnSpPr>
          <p:nvPr/>
        </p:nvCxnSpPr>
        <p:spPr>
          <a:xfrm>
            <a:off x="4984338" y="1438313"/>
            <a:ext cx="2437500" cy="7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4" name="Google Shape;574;p21"/>
          <p:cNvCxnSpPr>
            <a:stCxn id="532" idx="3"/>
            <a:endCxn id="530" idx="6"/>
          </p:cNvCxnSpPr>
          <p:nvPr/>
        </p:nvCxnSpPr>
        <p:spPr>
          <a:xfrm flipH="1">
            <a:off x="4985450" y="2732238"/>
            <a:ext cx="2436300" cy="6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5" name="Google Shape;575;p21"/>
          <p:cNvCxnSpPr>
            <a:stCxn id="530" idx="2"/>
            <a:endCxn id="562" idx="6"/>
          </p:cNvCxnSpPr>
          <p:nvPr/>
        </p:nvCxnSpPr>
        <p:spPr>
          <a:xfrm rot="10800000">
            <a:off x="1844025" y="3400463"/>
            <a:ext cx="231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